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colors4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charts/style4.xml" ContentType="application/vnd.ms-office.chartstyle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26" r:id="rId3"/>
    <p:sldId id="304" r:id="rId5"/>
    <p:sldId id="295" r:id="rId6"/>
    <p:sldId id="320" r:id="rId7"/>
    <p:sldId id="322" r:id="rId8"/>
    <p:sldId id="300" r:id="rId9"/>
    <p:sldId id="308" r:id="rId10"/>
    <p:sldId id="323" r:id="rId11"/>
    <p:sldId id="290" r:id="rId12"/>
  </p:sldIdLst>
  <p:sldSz cx="12192000" cy="6858000"/>
  <p:notesSz cx="6858000" cy="9144000"/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ngshu zhang" initials="lz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516C"/>
    <a:srgbClr val="0C736C"/>
    <a:srgbClr val="1DB36B"/>
    <a:srgbClr val="2DD68C"/>
    <a:srgbClr val="161D30"/>
    <a:srgbClr val="1F2942"/>
    <a:srgbClr val="2DD68D"/>
    <a:srgbClr val="AF935C"/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31" autoAdjust="0"/>
    <p:restoredTop sz="93254" autoAdjust="0"/>
  </p:normalViewPr>
  <p:slideViewPr>
    <p:cSldViewPr snapToGrid="0">
      <p:cViewPr varScale="1">
        <p:scale>
          <a:sx n="105" d="100"/>
          <a:sy n="105" d="100"/>
        </p:scale>
        <p:origin x="75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gs" Target="tags/tag55.xml"/><Relationship Id="rId16" Type="http://schemas.openxmlformats.org/officeDocument/2006/relationships/commentAuthors" Target="commentAuthors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oleObject" Target="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oleObject" Target="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zero"/>
    <c:showDLblsOverMax val="0"/>
    <c:extLst>
      <c:ext uri="{0b15fc19-7d7d-44ad-8c2d-2c3a37ce22c3}">
        <chartProps xmlns="https://web.wps.cn/et/2018/main" chartId="{19b8b05c-7c99-4d65-8c65-e8fcc1b06144}"/>
      </c:ext>
    </c:extLst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lang="zh-CN">
          <a:latin typeface="+mn-lt"/>
          <a:ea typeface="+mn-ea"/>
          <a:cs typeface="+mn-ea"/>
          <a:sym typeface="+mn-lt"/>
        </a:defRPr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zero"/>
    <c:showDLblsOverMax val="0"/>
    <c:extLst>
      <c:ext uri="{0b15fc19-7d7d-44ad-8c2d-2c3a37ce22c3}">
        <chartProps xmlns="https://web.wps.cn/et/2018/main" chartId="{c92fc5ca-53e7-4976-a281-ef2210005e34}"/>
      </c:ext>
    </c:extLst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lang="zh-CN">
          <a:latin typeface="+mn-lt"/>
          <a:ea typeface="+mn-ea"/>
          <a:cs typeface="+mn-ea"/>
          <a:sym typeface="+mn-lt"/>
        </a:defRPr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zero"/>
    <c:showDLblsOverMax val="0"/>
    <c:extLst>
      <c:ext uri="{0b15fc19-7d7d-44ad-8c2d-2c3a37ce22c3}">
        <chartProps xmlns="https://web.wps.cn/et/2018/main" chartId="{e88b09ec-5ded-4f80-991d-e18441fa09e2}"/>
      </c:ext>
    </c:extLst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lang="zh-CN">
          <a:latin typeface="+mn-lt"/>
          <a:ea typeface="+mn-ea"/>
          <a:cs typeface="+mn-ea"/>
          <a:sym typeface="+mn-lt"/>
        </a:defRPr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zero"/>
    <c:showDLblsOverMax val="0"/>
    <c:extLst>
      <c:ext uri="{0b15fc19-7d7d-44ad-8c2d-2c3a37ce22c3}">
        <chartProps xmlns="https://web.wps.cn/et/2018/main" chartId="{2a0edc42-0685-46b1-a513-9a88598aa369}"/>
      </c:ext>
    </c:extLst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lang="zh-CN">
          <a:latin typeface="+mn-lt"/>
          <a:ea typeface="+mn-ea"/>
          <a:cs typeface="+mn-ea"/>
          <a:sym typeface="+mn-lt"/>
        </a:defRPr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8BBBFD-C8C8-4725-9EAB-14606A2015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A664D7-DA3C-4151-A821-956FF933012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664D7-DA3C-4151-A821-956FF93301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664D7-DA3C-4151-A821-956FF93301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664D7-DA3C-4151-A821-956FF93301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664D7-DA3C-4151-A821-956FF93301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664D7-DA3C-4151-A821-956FF93301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664D7-DA3C-4151-A821-956FF93301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1F29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F5F5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CB720F-F963-452B-8CDA-A747B531076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F7E1A-B868-4300-A759-796F7896C4E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themeOverride" Target="../theme/themeOverride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12.png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1" Type="http://schemas.openxmlformats.org/officeDocument/2006/relationships/notesSlide" Target="../notesSlides/notesSlide2.xml"/><Relationship Id="rId20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9" Type="http://schemas.openxmlformats.org/officeDocument/2006/relationships/image" Target="../media/image4.png"/><Relationship Id="rId18" Type="http://schemas.openxmlformats.org/officeDocument/2006/relationships/tags" Target="../tags/tag1.xml"/><Relationship Id="rId17" Type="http://schemas.openxmlformats.org/officeDocument/2006/relationships/image" Target="../media/image21.png"/><Relationship Id="rId16" Type="http://schemas.openxmlformats.org/officeDocument/2006/relationships/image" Target="../media/image20.png"/><Relationship Id="rId15" Type="http://schemas.openxmlformats.org/officeDocument/2006/relationships/image" Target="../media/image19.png"/><Relationship Id="rId14" Type="http://schemas.openxmlformats.org/officeDocument/2006/relationships/image" Target="../media/image18.png"/><Relationship Id="rId13" Type="http://schemas.openxmlformats.org/officeDocument/2006/relationships/image" Target="../media/image17.png"/><Relationship Id="rId12" Type="http://schemas.openxmlformats.org/officeDocument/2006/relationships/image" Target="../media/image16.png"/><Relationship Id="rId11" Type="http://schemas.openxmlformats.org/officeDocument/2006/relationships/image" Target="../media/image15.png"/><Relationship Id="rId10" Type="http://schemas.openxmlformats.org/officeDocument/2006/relationships/image" Target="../media/image14.pn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8" Type="http://schemas.openxmlformats.org/officeDocument/2006/relationships/image" Target="../media/image29.png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0" Type="http://schemas.openxmlformats.org/officeDocument/2006/relationships/notesSlide" Target="../notesSlides/notesSlide3.xml"/><Relationship Id="rId2" Type="http://schemas.openxmlformats.org/officeDocument/2006/relationships/image" Target="../media/image23.png"/><Relationship Id="rId19" Type="http://schemas.openxmlformats.org/officeDocument/2006/relationships/slideLayout" Target="../slideLayouts/slideLayout2.xml"/><Relationship Id="rId18" Type="http://schemas.openxmlformats.org/officeDocument/2006/relationships/image" Target="../media/image39.png"/><Relationship Id="rId17" Type="http://schemas.openxmlformats.org/officeDocument/2006/relationships/image" Target="../media/image38.png"/><Relationship Id="rId16" Type="http://schemas.openxmlformats.org/officeDocument/2006/relationships/image" Target="../media/image37.png"/><Relationship Id="rId15" Type="http://schemas.openxmlformats.org/officeDocument/2006/relationships/image" Target="../media/image36.png"/><Relationship Id="rId14" Type="http://schemas.openxmlformats.org/officeDocument/2006/relationships/image" Target="../media/image35.png"/><Relationship Id="rId13" Type="http://schemas.openxmlformats.org/officeDocument/2006/relationships/image" Target="../media/image34.png"/><Relationship Id="rId12" Type="http://schemas.openxmlformats.org/officeDocument/2006/relationships/image" Target="../media/image33.png"/><Relationship Id="rId11" Type="http://schemas.openxmlformats.org/officeDocument/2006/relationships/image" Target="../media/image32.png"/><Relationship Id="rId10" Type="http://schemas.openxmlformats.org/officeDocument/2006/relationships/image" Target="../media/image31.png"/><Relationship Id="rId1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8.png"/><Relationship Id="rId8" Type="http://schemas.openxmlformats.org/officeDocument/2006/relationships/image" Target="../media/image47.png"/><Relationship Id="rId7" Type="http://schemas.openxmlformats.org/officeDocument/2006/relationships/image" Target="../media/image46.png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6" Type="http://schemas.openxmlformats.org/officeDocument/2006/relationships/notesSlide" Target="../notesSlides/notesSlide4.xml"/><Relationship Id="rId15" Type="http://schemas.openxmlformats.org/officeDocument/2006/relationships/slideLayout" Target="../slideLayouts/slideLayout3.xml"/><Relationship Id="rId14" Type="http://schemas.openxmlformats.org/officeDocument/2006/relationships/image" Target="../media/image53.png"/><Relationship Id="rId13" Type="http://schemas.openxmlformats.org/officeDocument/2006/relationships/image" Target="../media/image52.png"/><Relationship Id="rId12" Type="http://schemas.openxmlformats.org/officeDocument/2006/relationships/image" Target="../media/image51.png"/><Relationship Id="rId11" Type="http://schemas.openxmlformats.org/officeDocument/2006/relationships/image" Target="../media/image50.png"/><Relationship Id="rId10" Type="http://schemas.openxmlformats.org/officeDocument/2006/relationships/image" Target="../media/image49.png"/><Relationship Id="rId1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image" Target="../media/image55.png"/><Relationship Id="rId4" Type="http://schemas.openxmlformats.org/officeDocument/2006/relationships/tags" Target="../tags/tag4.xml"/><Relationship Id="rId39" Type="http://schemas.openxmlformats.org/officeDocument/2006/relationships/notesSlide" Target="../notesSlides/notesSlide5.xml"/><Relationship Id="rId38" Type="http://schemas.openxmlformats.org/officeDocument/2006/relationships/slideLayout" Target="../slideLayouts/slideLayout3.xml"/><Relationship Id="rId37" Type="http://schemas.openxmlformats.org/officeDocument/2006/relationships/tags" Target="../tags/tag31.xml"/><Relationship Id="rId36" Type="http://schemas.openxmlformats.org/officeDocument/2006/relationships/tags" Target="../tags/tag30.xml"/><Relationship Id="rId35" Type="http://schemas.openxmlformats.org/officeDocument/2006/relationships/image" Target="../media/image60.png"/><Relationship Id="rId34" Type="http://schemas.openxmlformats.org/officeDocument/2006/relationships/tags" Target="../tags/tag29.xml"/><Relationship Id="rId33" Type="http://schemas.openxmlformats.org/officeDocument/2006/relationships/tags" Target="../tags/tag28.xml"/><Relationship Id="rId32" Type="http://schemas.openxmlformats.org/officeDocument/2006/relationships/tags" Target="../tags/tag27.xml"/><Relationship Id="rId31" Type="http://schemas.openxmlformats.org/officeDocument/2006/relationships/tags" Target="../tags/tag26.xml"/><Relationship Id="rId30" Type="http://schemas.openxmlformats.org/officeDocument/2006/relationships/tags" Target="../tags/tag25.xml"/><Relationship Id="rId3" Type="http://schemas.openxmlformats.org/officeDocument/2006/relationships/tags" Target="../tags/tag3.xml"/><Relationship Id="rId29" Type="http://schemas.openxmlformats.org/officeDocument/2006/relationships/image" Target="../media/image59.png"/><Relationship Id="rId28" Type="http://schemas.openxmlformats.org/officeDocument/2006/relationships/tags" Target="../tags/tag24.xml"/><Relationship Id="rId27" Type="http://schemas.openxmlformats.org/officeDocument/2006/relationships/tags" Target="../tags/tag23.xml"/><Relationship Id="rId26" Type="http://schemas.openxmlformats.org/officeDocument/2006/relationships/tags" Target="../tags/tag22.xml"/><Relationship Id="rId25" Type="http://schemas.openxmlformats.org/officeDocument/2006/relationships/tags" Target="../tags/tag21.xml"/><Relationship Id="rId24" Type="http://schemas.openxmlformats.org/officeDocument/2006/relationships/tags" Target="../tags/tag20.xml"/><Relationship Id="rId23" Type="http://schemas.openxmlformats.org/officeDocument/2006/relationships/image" Target="../media/image58.png"/><Relationship Id="rId22" Type="http://schemas.openxmlformats.org/officeDocument/2006/relationships/tags" Target="../tags/tag19.xml"/><Relationship Id="rId21" Type="http://schemas.openxmlformats.org/officeDocument/2006/relationships/tags" Target="../tags/tag18.xml"/><Relationship Id="rId20" Type="http://schemas.openxmlformats.org/officeDocument/2006/relationships/tags" Target="../tags/tag17.xml"/><Relationship Id="rId2" Type="http://schemas.openxmlformats.org/officeDocument/2006/relationships/tags" Target="../tags/tag2.xml"/><Relationship Id="rId19" Type="http://schemas.openxmlformats.org/officeDocument/2006/relationships/tags" Target="../tags/tag16.xml"/><Relationship Id="rId18" Type="http://schemas.openxmlformats.org/officeDocument/2006/relationships/tags" Target="../tags/tag15.xml"/><Relationship Id="rId17" Type="http://schemas.openxmlformats.org/officeDocument/2006/relationships/image" Target="../media/image57.png"/><Relationship Id="rId16" Type="http://schemas.openxmlformats.org/officeDocument/2006/relationships/tags" Target="../tags/tag14.xml"/><Relationship Id="rId15" Type="http://schemas.openxmlformats.org/officeDocument/2006/relationships/tags" Target="../tags/tag13.xml"/><Relationship Id="rId14" Type="http://schemas.openxmlformats.org/officeDocument/2006/relationships/tags" Target="../tags/tag12.xml"/><Relationship Id="rId13" Type="http://schemas.openxmlformats.org/officeDocument/2006/relationships/tags" Target="../tags/tag11.xml"/><Relationship Id="rId12" Type="http://schemas.openxmlformats.org/officeDocument/2006/relationships/tags" Target="../tags/tag10.xml"/><Relationship Id="rId11" Type="http://schemas.openxmlformats.org/officeDocument/2006/relationships/image" Target="../media/image56.png"/><Relationship Id="rId10" Type="http://schemas.openxmlformats.org/officeDocument/2006/relationships/tags" Target="../tags/tag9.xml"/><Relationship Id="rId1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36.xml"/><Relationship Id="rId8" Type="http://schemas.openxmlformats.org/officeDocument/2006/relationships/tags" Target="../tags/tag35.xml"/><Relationship Id="rId7" Type="http://schemas.openxmlformats.org/officeDocument/2006/relationships/tags" Target="../tags/tag34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chart" Target="../charts/chart4.xml"/><Relationship Id="rId33" Type="http://schemas.openxmlformats.org/officeDocument/2006/relationships/notesSlide" Target="../notesSlides/notesSlide7.xml"/><Relationship Id="rId32" Type="http://schemas.openxmlformats.org/officeDocument/2006/relationships/slideLayout" Target="../slideLayouts/slideLayout2.xml"/><Relationship Id="rId31" Type="http://schemas.openxmlformats.org/officeDocument/2006/relationships/tags" Target="../tags/tag54.xml"/><Relationship Id="rId30" Type="http://schemas.openxmlformats.org/officeDocument/2006/relationships/tags" Target="../tags/tag53.xml"/><Relationship Id="rId3" Type="http://schemas.openxmlformats.org/officeDocument/2006/relationships/chart" Target="../charts/chart3.xml"/><Relationship Id="rId29" Type="http://schemas.openxmlformats.org/officeDocument/2006/relationships/tags" Target="../tags/tag52.xml"/><Relationship Id="rId28" Type="http://schemas.openxmlformats.org/officeDocument/2006/relationships/tags" Target="../tags/tag51.xml"/><Relationship Id="rId27" Type="http://schemas.openxmlformats.org/officeDocument/2006/relationships/tags" Target="../tags/tag50.xml"/><Relationship Id="rId26" Type="http://schemas.openxmlformats.org/officeDocument/2006/relationships/tags" Target="../tags/tag49.xml"/><Relationship Id="rId25" Type="http://schemas.openxmlformats.org/officeDocument/2006/relationships/image" Target="../media/image67.png"/><Relationship Id="rId24" Type="http://schemas.openxmlformats.org/officeDocument/2006/relationships/image" Target="../media/image66.png"/><Relationship Id="rId23" Type="http://schemas.openxmlformats.org/officeDocument/2006/relationships/image" Target="../media/image65.png"/><Relationship Id="rId22" Type="http://schemas.openxmlformats.org/officeDocument/2006/relationships/image" Target="../media/image64.png"/><Relationship Id="rId21" Type="http://schemas.openxmlformats.org/officeDocument/2006/relationships/tags" Target="../tags/tag48.xml"/><Relationship Id="rId20" Type="http://schemas.openxmlformats.org/officeDocument/2006/relationships/tags" Target="../tags/tag47.xml"/><Relationship Id="rId2" Type="http://schemas.openxmlformats.org/officeDocument/2006/relationships/chart" Target="../charts/chart2.xml"/><Relationship Id="rId19" Type="http://schemas.openxmlformats.org/officeDocument/2006/relationships/tags" Target="../tags/tag46.xml"/><Relationship Id="rId18" Type="http://schemas.openxmlformats.org/officeDocument/2006/relationships/tags" Target="../tags/tag45.xml"/><Relationship Id="rId17" Type="http://schemas.openxmlformats.org/officeDocument/2006/relationships/tags" Target="../tags/tag44.xml"/><Relationship Id="rId16" Type="http://schemas.openxmlformats.org/officeDocument/2006/relationships/tags" Target="../tags/tag43.xml"/><Relationship Id="rId15" Type="http://schemas.openxmlformats.org/officeDocument/2006/relationships/tags" Target="../tags/tag42.xml"/><Relationship Id="rId14" Type="http://schemas.openxmlformats.org/officeDocument/2006/relationships/tags" Target="../tags/tag41.xml"/><Relationship Id="rId13" Type="http://schemas.openxmlformats.org/officeDocument/2006/relationships/tags" Target="../tags/tag40.xml"/><Relationship Id="rId12" Type="http://schemas.openxmlformats.org/officeDocument/2006/relationships/tags" Target="../tags/tag39.xml"/><Relationship Id="rId11" Type="http://schemas.openxmlformats.org/officeDocument/2006/relationships/tags" Target="../tags/tag38.xml"/><Relationship Id="rId10" Type="http://schemas.openxmlformats.org/officeDocument/2006/relationships/tags" Target="../tags/tag37.xml"/><Relationship Id="rId1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80.png"/><Relationship Id="rId8" Type="http://schemas.openxmlformats.org/officeDocument/2006/relationships/image" Target="../media/image79.png"/><Relationship Id="rId7" Type="http://schemas.openxmlformats.org/officeDocument/2006/relationships/image" Target="../media/image78.png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3" Type="http://schemas.openxmlformats.org/officeDocument/2006/relationships/image" Target="../media/image74.png"/><Relationship Id="rId2" Type="http://schemas.openxmlformats.org/officeDocument/2006/relationships/image" Target="../media/image3.png"/><Relationship Id="rId14" Type="http://schemas.openxmlformats.org/officeDocument/2006/relationships/notesSlide" Target="../notesSlides/notesSlide8.xml"/><Relationship Id="rId13" Type="http://schemas.openxmlformats.org/officeDocument/2006/relationships/slideLayout" Target="../slideLayouts/slideLayout2.xml"/><Relationship Id="rId12" Type="http://schemas.openxmlformats.org/officeDocument/2006/relationships/themeOverride" Target="../theme/themeOverride2.xml"/><Relationship Id="rId11" Type="http://schemas.openxmlformats.org/officeDocument/2006/relationships/image" Target="../media/image82.png"/><Relationship Id="rId10" Type="http://schemas.openxmlformats.org/officeDocument/2006/relationships/image" Target="../media/image81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747770" y="206629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6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12415" cy="93091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4335145" y="2526030"/>
            <a:ext cx="7328535" cy="21069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indent="0">
              <a:buNone/>
            </a:pPr>
            <a:r>
              <a:rPr lang="en-US" altLang="en-US" sz="3600" b="1" dirty="0">
                <a:solidFill>
                  <a:srgbClr val="FFFFFF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  <a:sym typeface="+mn-ea"/>
              </a:rPr>
              <a:t>Diamond Powered Technology</a:t>
            </a:r>
            <a:endParaRPr lang="en-US" altLang="en-US" sz="3600" b="1" dirty="0">
              <a:solidFill>
                <a:srgbClr val="FFFFFF"/>
              </a:solidFill>
              <a:latin typeface="Noto Sans" panose="020B0502040504020204" pitchFamily="34" charset="0"/>
              <a:ea typeface="Noto Sans" panose="020B0502040504020204" pitchFamily="34" charset="-122"/>
              <a:cs typeface="Noto Sans" panose="020B0502040504020204" pitchFamily="34" charset="-120"/>
              <a:sym typeface="+mn-ea"/>
            </a:endParaRPr>
          </a:p>
          <a:p>
            <a:pPr marL="0" indent="0">
              <a:buNone/>
            </a:pPr>
            <a:endParaRPr lang="en-US" altLang="en-US" sz="3200" b="1" dirty="0">
              <a:solidFill>
                <a:srgbClr val="FFFFFF"/>
              </a:solidFill>
              <a:latin typeface="Noto Sans" panose="020B0502040504020204" pitchFamily="34" charset="0"/>
              <a:ea typeface="Noto Sans" panose="020B0502040504020204" pitchFamily="34" charset="-122"/>
              <a:cs typeface="Noto Sans" panose="020B0502040504020204" pitchFamily="34" charset="-120"/>
              <a:sym typeface="+mn-ea"/>
            </a:endParaRPr>
          </a:p>
          <a:p>
            <a:pPr marL="0" indent="0">
              <a:buNone/>
            </a:pPr>
            <a:r>
              <a:rPr lang="en-US" altLang="en-US" sz="3200" b="1" dirty="0">
                <a:solidFill>
                  <a:srgbClr val="FFFFFF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  <a:sym typeface="+mn-ea"/>
              </a:rPr>
              <a:t>Me</a:t>
            </a:r>
            <a:r>
              <a:rPr lang="en-US" altLang="en-US" sz="3200" b="1" dirty="0">
                <a:solidFill>
                  <a:srgbClr val="FFFFFF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  <a:sym typeface="+mn-ea"/>
              </a:rPr>
              <a:t>dical Grade Disinfection</a:t>
            </a:r>
            <a:endParaRPr lang="en-US" altLang="en-US" sz="3200" b="1" dirty="0">
              <a:solidFill>
                <a:srgbClr val="FFFFFF"/>
              </a:solidFill>
              <a:latin typeface="Noto Sans" panose="020B0502040504020204" pitchFamily="34" charset="0"/>
              <a:ea typeface="Noto Sans" panose="020B0502040504020204" pitchFamily="34" charset="-122"/>
              <a:cs typeface="Noto Sans" panose="020B0502040504020204" pitchFamily="34" charset="-120"/>
              <a:sym typeface="+mn-ea"/>
            </a:endParaRPr>
          </a:p>
          <a:p>
            <a:pPr marL="0" indent="0">
              <a:buNone/>
            </a:pPr>
            <a:endParaRPr lang="en-US" altLang="en-US" sz="3200" b="1" dirty="0">
              <a:solidFill>
                <a:srgbClr val="FFFFFF"/>
              </a:solidFill>
              <a:latin typeface="Noto Sans" panose="020B0502040504020204" pitchFamily="34" charset="0"/>
              <a:ea typeface="Noto Sans" panose="020B0502040504020204" pitchFamily="34" charset="-122"/>
              <a:cs typeface="Noto Sans" panose="020B0502040504020204" pitchFamily="34" charset="-120"/>
              <a:sym typeface="+mn-ea"/>
            </a:endParaRPr>
          </a:p>
          <a:p>
            <a:pPr marL="0" indent="0">
              <a:buNone/>
            </a:pPr>
            <a:r>
              <a:rPr lang="en-US" altLang="en-US" sz="3200" b="1" dirty="0">
                <a:solidFill>
                  <a:srgbClr val="FFFFFF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  <a:sym typeface="+mn-ea"/>
              </a:rPr>
              <a:t>Ozone Water Purifier AOT-DF-10</a:t>
            </a:r>
            <a:endParaRPr lang="en-US" altLang="en-US" sz="3200" b="1" dirty="0">
              <a:solidFill>
                <a:srgbClr val="FFFFFF"/>
              </a:solidFill>
              <a:latin typeface="Noto Sans" panose="020B0502040504020204" pitchFamily="34" charset="0"/>
              <a:ea typeface="Noto Sans" panose="020B0502040504020204" pitchFamily="34" charset="-122"/>
              <a:cs typeface="Noto Sans" panose="020B0502040504020204" pitchFamily="34" charset="-120"/>
              <a:sym typeface="+mn-ea"/>
            </a:endParaRPr>
          </a:p>
        </p:txBody>
      </p:sp>
      <p:pic>
        <p:nvPicPr>
          <p:cNvPr id="6" name="图片 5" descr="DF-10透明底-修改图片尺寸"/>
          <p:cNvPicPr>
            <a:picLocks noChangeAspect="1"/>
          </p:cNvPicPr>
          <p:nvPr/>
        </p:nvPicPr>
        <p:blipFill>
          <a:blip r:embed="rId3"/>
          <a:srcRect l="32280" t="12417" r="34545" b="11102"/>
          <a:stretch>
            <a:fillRect/>
          </a:stretch>
        </p:blipFill>
        <p:spPr>
          <a:xfrm>
            <a:off x="850265" y="1351280"/>
            <a:ext cx="3010535" cy="4627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/>
          <p:cNvSpPr txBox="1"/>
          <p:nvPr/>
        </p:nvSpPr>
        <p:spPr>
          <a:xfrm>
            <a:off x="1311275" y="647700"/>
            <a:ext cx="3027045" cy="36893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120000"/>
              </a:lnSpc>
            </a:pPr>
            <a:endParaRPr lang="zh-CN" altLang="en-US" sz="2000" dirty="0">
              <a:solidFill>
                <a:schemeClr val="bg1">
                  <a:lumMod val="65000"/>
                </a:schemeClr>
              </a:solidFill>
              <a:latin typeface="方正黑体简体" panose="02010601030101010101" pitchFamily="2" charset="-122"/>
              <a:ea typeface="方正黑体简体" panose="02010601030101010101" pitchFamily="2" charset="-122"/>
              <a:cs typeface="+mn-ea"/>
              <a:sym typeface="+mn-lt"/>
            </a:endParaRPr>
          </a:p>
        </p:txBody>
      </p:sp>
      <p:pic>
        <p:nvPicPr>
          <p:cNvPr id="13" name="picture 5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3208020" y="5441188"/>
            <a:ext cx="1805939" cy="1086612"/>
          </a:xfrm>
          <a:prstGeom prst="rect">
            <a:avLst/>
          </a:prstGeom>
        </p:spPr>
      </p:pic>
      <p:pic>
        <p:nvPicPr>
          <p:cNvPr id="14" name="picture 5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5189220" y="5441188"/>
            <a:ext cx="1805939" cy="1086612"/>
          </a:xfrm>
          <a:prstGeom prst="rect">
            <a:avLst/>
          </a:prstGeom>
        </p:spPr>
      </p:pic>
      <p:pic>
        <p:nvPicPr>
          <p:cNvPr id="15" name="picture 5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5185816" y="5438140"/>
            <a:ext cx="1812290" cy="1092695"/>
          </a:xfrm>
          <a:prstGeom prst="rect">
            <a:avLst/>
          </a:prstGeom>
        </p:spPr>
      </p:pic>
      <p:pic>
        <p:nvPicPr>
          <p:cNvPr id="18" name="picture 5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5826125" y="5133657"/>
            <a:ext cx="554989" cy="554989"/>
          </a:xfrm>
          <a:prstGeom prst="rect">
            <a:avLst/>
          </a:prstGeom>
        </p:spPr>
      </p:pic>
      <p:pic>
        <p:nvPicPr>
          <p:cNvPr id="21" name="picture 5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5945505" y="5224875"/>
            <a:ext cx="294894" cy="368617"/>
          </a:xfrm>
          <a:prstGeom prst="rect">
            <a:avLst/>
          </a:prstGeom>
        </p:spPr>
      </p:pic>
      <p:pic>
        <p:nvPicPr>
          <p:cNvPr id="22" name="picture 5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228343" y="5441188"/>
            <a:ext cx="1805939" cy="1086612"/>
          </a:xfrm>
          <a:prstGeom prst="rect">
            <a:avLst/>
          </a:prstGeom>
        </p:spPr>
      </p:pic>
      <p:pic>
        <p:nvPicPr>
          <p:cNvPr id="23" name="picture 5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1224280" y="5438140"/>
            <a:ext cx="1812925" cy="1108075"/>
          </a:xfrm>
          <a:prstGeom prst="rect">
            <a:avLst/>
          </a:prstGeom>
        </p:spPr>
      </p:pic>
      <p:graphicFrame>
        <p:nvGraphicFramePr>
          <p:cNvPr id="24" name="table 542"/>
          <p:cNvGraphicFramePr>
            <a:graphicFrameLocks noGrp="1"/>
          </p:cNvGraphicFramePr>
          <p:nvPr/>
        </p:nvGraphicFramePr>
        <p:xfrm>
          <a:off x="3205251" y="5438140"/>
          <a:ext cx="1812290" cy="1085850"/>
        </p:xfrm>
        <a:graphic>
          <a:graphicData uri="http://schemas.openxmlformats.org/drawingml/2006/table">
            <a:tbl>
              <a:tblPr/>
              <a:tblGrid>
                <a:gridCol w="1812290"/>
              </a:tblGrid>
              <a:tr h="108585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5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6000"/>
                        </a:lnSpc>
                      </a:pPr>
                      <a:endParaRPr lang="en-US" sz="1200" kern="0" spc="-30" dirty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algn="l" rtl="0" eaLnBrk="0">
                        <a:lnSpc>
                          <a:spcPct val="106000"/>
                        </a:lnSpc>
                      </a:pPr>
                      <a:r>
                        <a:rPr lang="en-US" sz="12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</a:t>
                      </a:r>
                      <a:r>
                        <a:rPr lang="en-US" altLang="zh-CN" sz="1400" b="1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Wide Range </a:t>
                      </a:r>
                      <a:endParaRPr lang="en-US" altLang="zh-CN" sz="1400" b="1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algn="l" rtl="0" eaLnBrk="0">
                        <a:lnSpc>
                          <a:spcPct val="106000"/>
                        </a:lnSpc>
                      </a:pPr>
                      <a:r>
                        <a:rPr lang="en-US" altLang="zh-CN" sz="1400" b="1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  water flow</a:t>
                      </a:r>
                      <a:endParaRPr lang="en-US" altLang="zh-CN" sz="1400" b="1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14B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14B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14B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14B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5" name="picture 5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3822064" y="5133657"/>
            <a:ext cx="554990" cy="554989"/>
          </a:xfrm>
          <a:prstGeom prst="rect">
            <a:avLst/>
          </a:prstGeom>
        </p:spPr>
      </p:pic>
      <p:pic>
        <p:nvPicPr>
          <p:cNvPr id="26" name="picture 54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3936492" y="5226304"/>
            <a:ext cx="329184" cy="329183"/>
          </a:xfrm>
          <a:prstGeom prst="rect">
            <a:avLst/>
          </a:prstGeom>
        </p:spPr>
      </p:pic>
      <p:pic>
        <p:nvPicPr>
          <p:cNvPr id="27" name="picture 55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7170419" y="5441188"/>
            <a:ext cx="1804416" cy="1086612"/>
          </a:xfrm>
          <a:prstGeom prst="rect">
            <a:avLst/>
          </a:prstGeom>
        </p:spPr>
      </p:pic>
      <p:graphicFrame>
        <p:nvGraphicFramePr>
          <p:cNvPr id="28" name="table 552"/>
          <p:cNvGraphicFramePr>
            <a:graphicFrameLocks noGrp="1"/>
          </p:cNvGraphicFramePr>
          <p:nvPr/>
        </p:nvGraphicFramePr>
        <p:xfrm>
          <a:off x="7166382" y="5438140"/>
          <a:ext cx="1812290" cy="1085850"/>
        </p:xfrm>
        <a:graphic>
          <a:graphicData uri="http://schemas.openxmlformats.org/drawingml/2006/table">
            <a:tbl>
              <a:tblPr/>
              <a:tblGrid>
                <a:gridCol w="1812290"/>
              </a:tblGrid>
              <a:tr h="108585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6000"/>
                        </a:lnSpc>
                      </a:pPr>
                      <a:endParaRPr lang="en-US" sz="12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14B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14B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14B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14B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9" name="picture 55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9150097" y="5441188"/>
            <a:ext cx="1805940" cy="1086612"/>
          </a:xfrm>
          <a:prstGeom prst="rect">
            <a:avLst/>
          </a:prstGeom>
        </p:spPr>
      </p:pic>
      <p:pic>
        <p:nvPicPr>
          <p:cNvPr id="30" name="picture 55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600000">
            <a:off x="9146947" y="5438140"/>
            <a:ext cx="1812290" cy="1092695"/>
          </a:xfrm>
          <a:prstGeom prst="rect">
            <a:avLst/>
          </a:prstGeom>
        </p:spPr>
      </p:pic>
      <p:sp>
        <p:nvSpPr>
          <p:cNvPr id="32" name="textbox 560"/>
          <p:cNvSpPr/>
          <p:nvPr/>
        </p:nvSpPr>
        <p:spPr>
          <a:xfrm>
            <a:off x="5430520" y="5792470"/>
            <a:ext cx="1439545" cy="6318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9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3970" indent="-1270" algn="l" rtl="0" eaLnBrk="0">
              <a:lnSpc>
                <a:spcPct val="112000"/>
              </a:lnSpc>
            </a:pPr>
            <a:r>
              <a:rPr 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Easy to Operate</a:t>
            </a:r>
            <a:endParaRPr lang="en-US" sz="1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3" name="textbox 566"/>
          <p:cNvSpPr/>
          <p:nvPr/>
        </p:nvSpPr>
        <p:spPr>
          <a:xfrm>
            <a:off x="1334135" y="5793105"/>
            <a:ext cx="1703070" cy="73088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2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0320" indent="-7620" algn="l" rtl="0" eaLnBrk="0">
              <a:lnSpc>
                <a:spcPct val="108000"/>
              </a:lnSpc>
            </a:pPr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Deep Sterilization</a:t>
            </a:r>
            <a:endParaRPr lang="en-US" altLang="zh-CN" sz="1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4" name="picture 56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600000">
            <a:off x="1852929" y="5133657"/>
            <a:ext cx="554990" cy="554989"/>
          </a:xfrm>
          <a:prstGeom prst="rect">
            <a:avLst/>
          </a:prstGeom>
        </p:spPr>
      </p:pic>
      <p:pic>
        <p:nvPicPr>
          <p:cNvPr id="35" name="picture 57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0000">
            <a:off x="7795260" y="5133657"/>
            <a:ext cx="554990" cy="554989"/>
          </a:xfrm>
          <a:prstGeom prst="rect">
            <a:avLst/>
          </a:prstGeom>
        </p:spPr>
      </p:pic>
      <p:pic>
        <p:nvPicPr>
          <p:cNvPr id="36" name="picture 57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1600000">
            <a:off x="9764395" y="5133657"/>
            <a:ext cx="554990" cy="554989"/>
          </a:xfrm>
          <a:prstGeom prst="rect">
            <a:avLst/>
          </a:prstGeom>
        </p:spPr>
      </p:pic>
      <p:pic>
        <p:nvPicPr>
          <p:cNvPr id="37" name="picture 57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1600000">
            <a:off x="1976417" y="5233924"/>
            <a:ext cx="302172" cy="350520"/>
          </a:xfrm>
          <a:prstGeom prst="rect">
            <a:avLst/>
          </a:prstGeom>
        </p:spPr>
      </p:pic>
      <p:pic>
        <p:nvPicPr>
          <p:cNvPr id="38" name="picture 57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1600000">
            <a:off x="7953277" y="5251341"/>
            <a:ext cx="234129" cy="320388"/>
          </a:xfrm>
          <a:prstGeom prst="rect">
            <a:avLst/>
          </a:prstGeom>
        </p:spPr>
      </p:pic>
      <p:sp>
        <p:nvSpPr>
          <p:cNvPr id="40" name="textbox 560"/>
          <p:cNvSpPr/>
          <p:nvPr/>
        </p:nvSpPr>
        <p:spPr>
          <a:xfrm>
            <a:off x="7418070" y="5774055"/>
            <a:ext cx="1439545" cy="6318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19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3970" indent="-1270" algn="l" rtl="0" eaLnBrk="0">
              <a:lnSpc>
                <a:spcPct val="112000"/>
              </a:lnSpc>
            </a:pPr>
            <a:r>
              <a:rPr 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Ozone Resistant</a:t>
            </a:r>
            <a:endParaRPr lang="en-US" sz="1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1" name="textbox 560"/>
          <p:cNvSpPr/>
          <p:nvPr/>
        </p:nvSpPr>
        <p:spPr>
          <a:xfrm>
            <a:off x="9405620" y="5774055"/>
            <a:ext cx="1439545" cy="6318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19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3970" indent="-1270" algn="l" rtl="0" eaLnBrk="0">
              <a:lnSpc>
                <a:spcPct val="112000"/>
              </a:lnSpc>
            </a:pPr>
            <a:r>
              <a:rPr 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No Pollutation</a:t>
            </a:r>
            <a:endParaRPr lang="en-US" sz="1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43" name="表格 42"/>
          <p:cNvGraphicFramePr/>
          <p:nvPr>
            <p:custDataLst>
              <p:tags r:id="rId18"/>
            </p:custDataLst>
          </p:nvPr>
        </p:nvGraphicFramePr>
        <p:xfrm>
          <a:off x="5829300" y="647700"/>
          <a:ext cx="4791710" cy="41967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5855"/>
                <a:gridCol w="2395855"/>
              </a:tblGrid>
              <a:tr h="344170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sz="1400" b="0" kern="0" spc="5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Product Name</a:t>
                      </a:r>
                      <a:endParaRPr lang="en-US" sz="1400" b="0" kern="0" spc="50" dirty="0">
                        <a:solidFill>
                          <a:schemeClr val="bg1">
                            <a:alpha val="100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0" kern="0" spc="5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Ozone Water Sterilizer</a:t>
                      </a:r>
                      <a:endParaRPr lang="en-US" altLang="zh-CN" sz="1400" b="0" kern="0" spc="50" dirty="0">
                        <a:solidFill>
                          <a:schemeClr val="bg1">
                            <a:alpha val="100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344170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sz="1200" kern="0" spc="50" dirty="0">
                          <a:solidFill>
                            <a:schemeClr val="tx1">
                              <a:alpha val="100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Mode No.</a:t>
                      </a:r>
                      <a:endParaRPr sz="1200" kern="0" spc="50" dirty="0">
                        <a:solidFill>
                          <a:schemeClr val="tx1">
                            <a:alpha val="100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sz="1200" kern="0" spc="50" dirty="0">
                          <a:solidFill>
                            <a:schemeClr val="tx1">
                              <a:alpha val="100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AOT-DF-10</a:t>
                      </a:r>
                      <a:endParaRPr sz="1200" kern="0" spc="50" dirty="0">
                        <a:solidFill>
                          <a:schemeClr val="tx1">
                            <a:alpha val="100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44805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sz="1200" kern="0" spc="50" dirty="0">
                          <a:solidFill>
                            <a:schemeClr val="tx1">
                              <a:alpha val="100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Water Pressure</a:t>
                      </a:r>
                      <a:endParaRPr sz="1200" kern="0" spc="50" dirty="0">
                        <a:solidFill>
                          <a:schemeClr val="tx1">
                            <a:alpha val="100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sz="1200" kern="0" spc="50" dirty="0">
                          <a:solidFill>
                            <a:schemeClr val="tx1">
                              <a:alpha val="100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  <a:sym typeface="+mn-ea"/>
                        </a:rPr>
                        <a:t>≤ 1.5MPa (215PSI)</a:t>
                      </a:r>
                      <a:endParaRPr sz="1200" kern="0" spc="50" dirty="0">
                        <a:solidFill>
                          <a:schemeClr val="tx1">
                            <a:alpha val="100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44805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sz="1200" kern="0" spc="50" dirty="0">
                          <a:solidFill>
                            <a:schemeClr val="tx1">
                              <a:alpha val="100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pH</a:t>
                      </a:r>
                      <a:endParaRPr sz="1200" kern="0" spc="50" dirty="0">
                        <a:solidFill>
                          <a:schemeClr val="tx1">
                            <a:alpha val="100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sz="1200" kern="0" spc="-10" dirty="0">
                          <a:solidFill>
                            <a:schemeClr val="tx1">
                              <a:alpha val="100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1-8</a:t>
                      </a:r>
                      <a:endParaRPr sz="1200" kern="0" spc="-10" dirty="0">
                        <a:solidFill>
                          <a:schemeClr val="tx1">
                            <a:alpha val="100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4417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Working Temp.</a:t>
                      </a:r>
                      <a:endParaRPr lang="en-US" altLang="zh-CN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sz="1200" kern="0" spc="-10" dirty="0">
                          <a:solidFill>
                            <a:schemeClr val="tx1">
                              <a:alpha val="100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  <a:sym typeface="+mn-ea"/>
                        </a:rPr>
                        <a:t>5 ～40</a:t>
                      </a:r>
                      <a:r>
                        <a:rPr sz="1200" kern="0" spc="80" dirty="0">
                          <a:solidFill>
                            <a:schemeClr val="tx1">
                              <a:alpha val="100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sz="1200" kern="0" spc="-10" dirty="0">
                          <a:solidFill>
                            <a:schemeClr val="tx1">
                              <a:alpha val="100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  <a:sym typeface="+mn-ea"/>
                        </a:rPr>
                        <a:t>℃</a:t>
                      </a:r>
                      <a:endParaRPr lang="zh-CN" altLang="en-US" sz="1200" kern="0" spc="-10" dirty="0">
                        <a:solidFill>
                          <a:schemeClr val="tx1">
                            <a:alpha val="100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4417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Rated Power</a:t>
                      </a:r>
                      <a:endParaRPr lang="en-US" altLang="zh-CN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sz="1200" kern="0" dirty="0">
                          <a:solidFill>
                            <a:schemeClr val="tx1">
                              <a:alpha val="100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  <a:sym typeface="+mn-ea"/>
                        </a:rPr>
                        <a:t>Max</a:t>
                      </a:r>
                      <a:r>
                        <a:rPr sz="1200" kern="0" spc="50" dirty="0">
                          <a:solidFill>
                            <a:schemeClr val="tx1">
                              <a:alpha val="100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  <a:sym typeface="+mn-ea"/>
                        </a:rPr>
                        <a:t>.</a:t>
                      </a:r>
                      <a:r>
                        <a:rPr sz="1200" kern="0" spc="120" dirty="0">
                          <a:solidFill>
                            <a:schemeClr val="tx1">
                              <a:alpha val="100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sz="1200" kern="0" spc="50" dirty="0">
                          <a:solidFill>
                            <a:schemeClr val="tx1">
                              <a:alpha val="100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  <a:sym typeface="+mn-ea"/>
                        </a:rPr>
                        <a:t>60 W</a:t>
                      </a:r>
                      <a:endParaRPr lang="zh-CN" altLang="en-US" sz="1200" kern="0" spc="50" dirty="0">
                        <a:solidFill>
                          <a:schemeClr val="tx1">
                            <a:alpha val="100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Voltage/Current</a:t>
                      </a:r>
                      <a:endParaRPr lang="en-US" altLang="zh-CN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sz="1200" kern="0" dirty="0">
                          <a:solidFill>
                            <a:schemeClr val="tx1">
                              <a:alpha val="100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  <a:sym typeface="+mn-ea"/>
                        </a:rPr>
                        <a:t>DC</a:t>
                      </a:r>
                      <a:r>
                        <a:rPr sz="1200" kern="0" spc="50" dirty="0">
                          <a:solidFill>
                            <a:schemeClr val="tx1">
                              <a:alpha val="100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  <a:sym typeface="+mn-ea"/>
                        </a:rPr>
                        <a:t>24V   6A</a:t>
                      </a:r>
                      <a:endParaRPr sz="1200" kern="0" spc="50" dirty="0">
                        <a:solidFill>
                          <a:schemeClr val="tx1">
                            <a:alpha val="100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</a:endParaRPr>
                    </a:p>
                    <a:p>
                      <a:pPr>
                        <a:buNone/>
                      </a:pPr>
                      <a:endParaRPr lang="zh-CN" altLang="en-US" sz="1200" kern="0" spc="50" dirty="0">
                        <a:solidFill>
                          <a:schemeClr val="tx1">
                            <a:alpha val="100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4417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1200" kern="0" dirty="0">
                          <a:solidFill>
                            <a:schemeClr val="tx1">
                              <a:alpha val="100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Weight</a:t>
                      </a:r>
                      <a:endParaRPr lang="en-US" sz="1200" kern="0" dirty="0">
                        <a:solidFill>
                          <a:schemeClr val="tx1">
                            <a:alpha val="100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sz="1200" kern="0" dirty="0">
                          <a:solidFill>
                            <a:schemeClr val="tx1">
                              <a:alpha val="100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4.0 Kg</a:t>
                      </a:r>
                      <a:endParaRPr sz="1200" kern="0" dirty="0">
                        <a:solidFill>
                          <a:schemeClr val="tx1">
                            <a:alpha val="100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4480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1200" kern="0" dirty="0">
                          <a:solidFill>
                            <a:schemeClr val="tx1">
                              <a:alpha val="100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Product Size</a:t>
                      </a:r>
                      <a:endParaRPr lang="en-US" sz="1200" kern="0" dirty="0">
                        <a:solidFill>
                          <a:schemeClr val="tx1">
                            <a:alpha val="100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sz="1200" kern="0" dirty="0">
                          <a:solidFill>
                            <a:schemeClr val="tx1">
                              <a:alpha val="100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  <a:sym typeface="+mn-ea"/>
                        </a:rPr>
                        <a:t>3</a:t>
                      </a:r>
                      <a:r>
                        <a:rPr lang="en-US" sz="1200" kern="0" dirty="0">
                          <a:solidFill>
                            <a:schemeClr val="tx1">
                              <a:alpha val="100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  <a:sym typeface="+mn-ea"/>
                        </a:rPr>
                        <a:t>30</a:t>
                      </a:r>
                      <a:r>
                        <a:rPr sz="1200" kern="0" dirty="0">
                          <a:solidFill>
                            <a:schemeClr val="tx1">
                              <a:alpha val="100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  <a:sym typeface="+mn-ea"/>
                        </a:rPr>
                        <a:t> × 198 ×69mm</a:t>
                      </a:r>
                      <a:endParaRPr sz="1200" kern="0" dirty="0">
                        <a:solidFill>
                          <a:schemeClr val="tx1">
                            <a:alpha val="100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4417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1200" kern="0" dirty="0">
                          <a:solidFill>
                            <a:schemeClr val="tx1">
                              <a:alpha val="100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Water Requirement </a:t>
                      </a:r>
                      <a:endParaRPr lang="en-US" sz="1200" kern="0" dirty="0">
                        <a:solidFill>
                          <a:schemeClr val="tx1">
                            <a:alpha val="100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1200" kern="0" dirty="0">
                          <a:solidFill>
                            <a:schemeClr val="tx1">
                              <a:alpha val="100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Pure Water or Tap Water</a:t>
                      </a:r>
                      <a:endParaRPr lang="en-US" sz="1200" kern="0" dirty="0">
                        <a:solidFill>
                          <a:schemeClr val="tx1">
                            <a:alpha val="100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64008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en-US" sz="1200" kern="0" dirty="0">
                          <a:solidFill>
                            <a:schemeClr val="tx1">
                              <a:alpha val="100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Application</a:t>
                      </a:r>
                      <a:endParaRPr lang="en-US" altLang="en-US" sz="1200" kern="0" dirty="0">
                        <a:solidFill>
                          <a:schemeClr val="tx1">
                            <a:alpha val="100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en-US" sz="1200" kern="0" dirty="0">
                          <a:solidFill>
                            <a:schemeClr val="tx1">
                              <a:alpha val="100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Restaurant  Hospital Kitchen Toilet , </a:t>
                      </a:r>
                      <a:r>
                        <a:rPr lang="en-US" altLang="zh-CN" sz="1200" kern="0" dirty="0">
                          <a:solidFill>
                            <a:schemeClr val="tx1">
                              <a:alpha val="100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V</a:t>
                      </a:r>
                      <a:r>
                        <a:rPr lang="en-US" altLang="zh-CN" sz="1200" kern="0" dirty="0">
                          <a:solidFill>
                            <a:schemeClr val="tx1">
                              <a:alpha val="100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eterinary hospital ,Grooming</a:t>
                      </a:r>
                      <a:endParaRPr lang="en-US" altLang="zh-CN" sz="1200" kern="0" dirty="0">
                        <a:solidFill>
                          <a:schemeClr val="tx1">
                            <a:alpha val="100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Shape 1"/>
          <p:cNvSpPr/>
          <p:nvPr/>
        </p:nvSpPr>
        <p:spPr>
          <a:xfrm>
            <a:off x="0" y="0"/>
            <a:ext cx="12192000" cy="600075"/>
          </a:xfrm>
          <a:prstGeom prst="rect">
            <a:avLst/>
          </a:prstGeom>
          <a:solidFill>
            <a:srgbClr val="00BFA5"/>
          </a:solidFill>
        </p:spPr>
        <p:txBody>
          <a:bodyPr/>
          <a:p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0" y="50165"/>
            <a:ext cx="6096000" cy="4032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>
              <a:buNone/>
            </a:pPr>
            <a:r>
              <a:rPr lang="en-US" altLang="en-US" sz="2025" b="1" dirty="0">
                <a:solidFill>
                  <a:srgbClr val="FFFFFF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  <a:sym typeface="+mn-ea"/>
              </a:rPr>
              <a:t>Technical Specification</a:t>
            </a:r>
            <a:endParaRPr lang="en-US" altLang="en-US" sz="2025" b="1" dirty="0">
              <a:solidFill>
                <a:srgbClr val="FFFFFF"/>
              </a:solidFill>
              <a:latin typeface="Noto Sans" panose="020B0502040504020204" pitchFamily="34" charset="0"/>
              <a:ea typeface="Noto Sans" panose="020B0502040504020204" pitchFamily="34" charset="-122"/>
              <a:cs typeface="Noto Sans" panose="020B0502040504020204" pitchFamily="34" charset="-120"/>
              <a:sym typeface="+mn-ea"/>
            </a:endParaRPr>
          </a:p>
        </p:txBody>
      </p:sp>
      <p:pic>
        <p:nvPicPr>
          <p:cNvPr id="7" name="图片 6" descr="DF-10透明底-修改图片尺寸"/>
          <p:cNvPicPr>
            <a:picLocks noChangeAspect="1"/>
          </p:cNvPicPr>
          <p:nvPr/>
        </p:nvPicPr>
        <p:blipFill>
          <a:blip r:embed="rId19"/>
          <a:srcRect l="32280" t="12417" r="34545" b="11102"/>
          <a:stretch>
            <a:fillRect/>
          </a:stretch>
        </p:blipFill>
        <p:spPr>
          <a:xfrm>
            <a:off x="1647190" y="666750"/>
            <a:ext cx="2618740" cy="40265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4288536" y="4248480"/>
            <a:ext cx="762000" cy="762000"/>
          </a:xfrm>
          <a:prstGeom prst="rect">
            <a:avLst/>
          </a:prstGeom>
        </p:spPr>
      </p:pic>
      <p:pic>
        <p:nvPicPr>
          <p:cNvPr id="11" name="picture 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4288536" y="4935804"/>
            <a:ext cx="762000" cy="762000"/>
          </a:xfrm>
          <a:prstGeom prst="rect">
            <a:avLst/>
          </a:prstGeom>
        </p:spPr>
      </p:pic>
      <p:grpSp>
        <p:nvGrpSpPr>
          <p:cNvPr id="12" name="group 14"/>
          <p:cNvGrpSpPr/>
          <p:nvPr/>
        </p:nvGrpSpPr>
        <p:grpSpPr>
          <a:xfrm rot="21600000">
            <a:off x="3359658" y="4645990"/>
            <a:ext cx="1143635" cy="601345"/>
            <a:chOff x="-110490" y="-120650"/>
            <a:chExt cx="1143635" cy="601345"/>
          </a:xfrm>
        </p:grpSpPr>
        <p:pic>
          <p:nvPicPr>
            <p:cNvPr id="13" name="picture 6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0" y="0"/>
              <a:ext cx="912876" cy="457200"/>
            </a:xfrm>
            <a:prstGeom prst="rect">
              <a:avLst/>
            </a:prstGeom>
          </p:spPr>
        </p:pic>
        <p:sp>
          <p:nvSpPr>
            <p:cNvPr id="14" name="textbox 70"/>
            <p:cNvSpPr/>
            <p:nvPr/>
          </p:nvSpPr>
          <p:spPr>
            <a:xfrm>
              <a:off x="-110490" y="-120650"/>
              <a:ext cx="1143635" cy="60134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0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144145" algn="l" rtl="0" eaLnBrk="0">
                <a:lnSpc>
                  <a:spcPct val="87000"/>
                </a:lnSpc>
                <a:spcBef>
                  <a:spcPts val="5"/>
                </a:spcBef>
              </a:pPr>
              <a:r>
                <a:rPr lang="en-US" sz="1200" kern="0" spc="-10" dirty="0">
                  <a:solidFill>
                    <a:schemeClr val="tx1">
                      <a:alpha val="10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Before Disinfection</a:t>
              </a:r>
              <a:endParaRPr lang="en-US" sz="1200" kern="0" spc="-1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pic>
        <p:nvPicPr>
          <p:cNvPr id="15" name="picture 7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5117592" y="4248480"/>
            <a:ext cx="1472184" cy="762000"/>
          </a:xfrm>
          <a:prstGeom prst="rect">
            <a:avLst/>
          </a:prstGeom>
        </p:spPr>
      </p:pic>
      <p:pic>
        <p:nvPicPr>
          <p:cNvPr id="18" name="picture 7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5472684" y="4920564"/>
            <a:ext cx="762000" cy="762000"/>
          </a:xfrm>
          <a:prstGeom prst="rect">
            <a:avLst/>
          </a:prstGeom>
        </p:spPr>
      </p:pic>
      <p:pic>
        <p:nvPicPr>
          <p:cNvPr id="21" name="picture 7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5548376" y="4194505"/>
            <a:ext cx="1078864" cy="13335"/>
          </a:xfrm>
          <a:prstGeom prst="rect">
            <a:avLst/>
          </a:prstGeom>
        </p:spPr>
      </p:pic>
      <p:pic>
        <p:nvPicPr>
          <p:cNvPr id="22" name="picture 7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6614540" y="5084140"/>
            <a:ext cx="12700" cy="101600"/>
          </a:xfrm>
          <a:prstGeom prst="rect">
            <a:avLst/>
          </a:prstGeom>
        </p:spPr>
      </p:pic>
      <p:graphicFrame>
        <p:nvGraphicFramePr>
          <p:cNvPr id="23" name="table 80"/>
          <p:cNvGraphicFramePr>
            <a:graphicFrameLocks noGrp="1"/>
          </p:cNvGraphicFramePr>
          <p:nvPr/>
        </p:nvGraphicFramePr>
        <p:xfrm>
          <a:off x="5072126" y="4194505"/>
          <a:ext cx="1554479" cy="1485900"/>
        </p:xfrm>
        <a:graphic>
          <a:graphicData uri="http://schemas.openxmlformats.org/drawingml/2006/table">
            <a:tbl>
              <a:tblPr/>
              <a:tblGrid>
                <a:gridCol w="1554479"/>
              </a:tblGrid>
              <a:tr h="148590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9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10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7000"/>
                        </a:lnSpc>
                      </a:pPr>
                      <a:endParaRPr sz="1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215265" algn="l" rtl="0" eaLnBrk="0">
                        <a:lnSpc>
                          <a:spcPct val="81000"/>
                        </a:lnSpc>
                      </a:pPr>
                      <a:r>
                        <a:rPr sz="1400" kern="0" spc="-15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H</a:t>
                      </a:r>
                      <a:r>
                        <a:rPr sz="900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</a:t>
                      </a:r>
                      <a:r>
                        <a:rPr sz="1400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O</a:t>
                      </a:r>
                      <a:r>
                        <a:rPr sz="900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</a:t>
                      </a:r>
                      <a:r>
                        <a:rPr sz="900" kern="0" spc="2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      </a:t>
                      </a:r>
                      <a:r>
                        <a:rPr sz="1400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·OH</a:t>
                      </a:r>
                      <a:endParaRPr sz="14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algn="l" rtl="0" eaLnBrk="0">
                        <a:lnSpc>
                          <a:spcPct val="144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45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19000"/>
                        </a:lnSpc>
                      </a:pPr>
                      <a:endParaRPr sz="3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675640" algn="l" rtl="0" eaLnBrk="0">
                        <a:lnSpc>
                          <a:spcPct val="81000"/>
                        </a:lnSpc>
                        <a:spcBef>
                          <a:spcPts val="0"/>
                        </a:spcBef>
                      </a:pPr>
                      <a:r>
                        <a:rPr sz="1400" kern="0" spc="-2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O</a:t>
                      </a:r>
                      <a:r>
                        <a:rPr sz="900" kern="0" spc="-2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</a:t>
                      </a:r>
                      <a:endParaRPr sz="9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>
                    <a:lnL w="15875" cap="flat" cmpd="sng" algn="ctr">
                      <a:solidFill>
                        <a:srgbClr val="1DB2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B2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B2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1DB2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4" name="picture 8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5072126" y="4194505"/>
            <a:ext cx="19050" cy="1073150"/>
          </a:xfrm>
          <a:prstGeom prst="rect">
            <a:avLst/>
          </a:prstGeom>
        </p:spPr>
      </p:pic>
      <p:pic>
        <p:nvPicPr>
          <p:cNvPr id="25" name="picture 8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7874508" y="4900752"/>
            <a:ext cx="762000" cy="762000"/>
          </a:xfrm>
          <a:prstGeom prst="rect">
            <a:avLst/>
          </a:prstGeom>
        </p:spPr>
      </p:pic>
      <p:pic>
        <p:nvPicPr>
          <p:cNvPr id="26" name="picture 8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7490460" y="4248480"/>
            <a:ext cx="1501140" cy="762000"/>
          </a:xfrm>
          <a:prstGeom prst="rect">
            <a:avLst/>
          </a:prstGeom>
        </p:spPr>
      </p:pic>
      <p:sp>
        <p:nvSpPr>
          <p:cNvPr id="27" name="textbox 88"/>
          <p:cNvSpPr/>
          <p:nvPr/>
        </p:nvSpPr>
        <p:spPr>
          <a:xfrm>
            <a:off x="7766137" y="4512622"/>
            <a:ext cx="967739" cy="85471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4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4000"/>
              </a:lnSpc>
            </a:pPr>
            <a:r>
              <a:rPr sz="1400" kern="0" spc="-1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H</a:t>
            </a:r>
            <a:r>
              <a:rPr sz="900" kern="0" spc="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900" kern="0" spc="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</a:t>
            </a:r>
            <a:r>
              <a:rPr sz="900" kern="0" spc="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r>
              <a:rPr sz="1400" kern="0" spc="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</a:t>
            </a:r>
            <a:r>
              <a:rPr sz="900" kern="0" spc="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endParaRPr sz="9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38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39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19000"/>
              </a:lnSpc>
            </a:pPr>
            <a:endParaRPr sz="3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23215" algn="l" rtl="0" eaLnBrk="0">
              <a:lnSpc>
                <a:spcPct val="81000"/>
              </a:lnSpc>
              <a:spcBef>
                <a:spcPts val="0"/>
              </a:spcBef>
            </a:pPr>
            <a:r>
              <a:rPr sz="1400" kern="0" spc="-1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H</a:t>
            </a:r>
            <a:r>
              <a:rPr sz="900" kern="0" spc="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1400" kern="0" spc="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8" name="textbox 90"/>
          <p:cNvSpPr/>
          <p:nvPr/>
        </p:nvSpPr>
        <p:spPr>
          <a:xfrm>
            <a:off x="4556994" y="4512622"/>
            <a:ext cx="235584" cy="89471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9050" algn="l" rtl="0" eaLnBrk="0">
              <a:lnSpc>
                <a:spcPct val="80000"/>
              </a:lnSpc>
            </a:pPr>
            <a:r>
              <a:rPr sz="1400" kern="0" spc="-1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H</a:t>
            </a:r>
            <a:r>
              <a:rPr sz="900" kern="0" spc="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endParaRPr sz="9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19000"/>
              </a:lnSpc>
            </a:pPr>
            <a:endParaRPr sz="3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1000"/>
              </a:lnSpc>
              <a:spcBef>
                <a:spcPts val="0"/>
              </a:spcBef>
            </a:pPr>
            <a:r>
              <a:rPr sz="1400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</a:t>
            </a:r>
            <a:r>
              <a:rPr sz="900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endParaRPr sz="9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9" name="picture 9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571500" y="4248480"/>
            <a:ext cx="762000" cy="762000"/>
          </a:xfrm>
          <a:prstGeom prst="rect">
            <a:avLst/>
          </a:prstGeom>
        </p:spPr>
      </p:pic>
      <p:pic>
        <p:nvPicPr>
          <p:cNvPr id="30" name="picture 9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600000">
            <a:off x="571500" y="4958664"/>
            <a:ext cx="762000" cy="762000"/>
          </a:xfrm>
          <a:prstGeom prst="rect">
            <a:avLst/>
          </a:prstGeom>
        </p:spPr>
      </p:pic>
      <p:pic>
        <p:nvPicPr>
          <p:cNvPr id="31" name="picture 9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600000">
            <a:off x="1295400" y="4593241"/>
            <a:ext cx="2174748" cy="854627"/>
          </a:xfrm>
          <a:prstGeom prst="rect">
            <a:avLst/>
          </a:prstGeom>
        </p:spPr>
      </p:pic>
      <p:pic>
        <p:nvPicPr>
          <p:cNvPr id="32" name="picture 9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0000">
            <a:off x="9119616" y="4177104"/>
            <a:ext cx="2403348" cy="1697067"/>
          </a:xfrm>
          <a:prstGeom prst="rect">
            <a:avLst/>
          </a:prstGeom>
        </p:spPr>
      </p:pic>
      <p:sp>
        <p:nvSpPr>
          <p:cNvPr id="33" name="textbox 100"/>
          <p:cNvSpPr/>
          <p:nvPr/>
        </p:nvSpPr>
        <p:spPr>
          <a:xfrm>
            <a:off x="2371725" y="5838190"/>
            <a:ext cx="1856740" cy="29464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7000"/>
              </a:lnSpc>
            </a:pPr>
            <a:r>
              <a:rPr lang="en-US" sz="1400" b="1" kern="0" spc="0" dirty="0">
                <a:solidFill>
                  <a:srgbClr val="1DB26B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Diamond Electrode</a:t>
            </a:r>
            <a:r>
              <a:rPr sz="1400" b="1" kern="0" spc="0" dirty="0">
                <a:solidFill>
                  <a:srgbClr val="1DB26B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    </a:t>
            </a:r>
            <a:r>
              <a:rPr sz="1400" b="1" kern="0" spc="-10" dirty="0">
                <a:solidFill>
                  <a:srgbClr val="1DB26B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lang="en-US" altLang="zh-CN"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34" name="group 16"/>
          <p:cNvGrpSpPr/>
          <p:nvPr/>
        </p:nvGrpSpPr>
        <p:grpSpPr>
          <a:xfrm rot="21600000">
            <a:off x="6626860" y="4621733"/>
            <a:ext cx="1102995" cy="545465"/>
            <a:chOff x="-112395" y="-88265"/>
            <a:chExt cx="1102995" cy="545465"/>
          </a:xfrm>
        </p:grpSpPr>
        <p:pic>
          <p:nvPicPr>
            <p:cNvPr id="35" name="picture 102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21600000">
              <a:off x="0" y="0"/>
              <a:ext cx="912876" cy="457200"/>
            </a:xfrm>
            <a:prstGeom prst="rect">
              <a:avLst/>
            </a:prstGeom>
          </p:spPr>
        </p:pic>
        <p:sp>
          <p:nvSpPr>
            <p:cNvPr id="36" name="textbox 104"/>
            <p:cNvSpPr/>
            <p:nvPr/>
          </p:nvSpPr>
          <p:spPr>
            <a:xfrm>
              <a:off x="-112395" y="-88265"/>
              <a:ext cx="1102995" cy="49466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9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9000"/>
                </a:lnSpc>
              </a:pPr>
              <a:endParaRPr sz="1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144145" algn="l" rtl="0" eaLnBrk="0">
                <a:lnSpc>
                  <a:spcPct val="88000"/>
                </a:lnSpc>
              </a:pPr>
              <a:r>
                <a:rPr lang="en-US" sz="1200" kern="0" spc="-10" dirty="0">
                  <a:solidFill>
                    <a:schemeClr val="tx1">
                      <a:alpha val="10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After Disinfection</a:t>
              </a:r>
              <a:endParaRPr lang="en-US" sz="1200" kern="0" spc="-1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37" name="textbox 112"/>
          <p:cNvSpPr/>
          <p:nvPr/>
        </p:nvSpPr>
        <p:spPr>
          <a:xfrm>
            <a:off x="775105" y="4515839"/>
            <a:ext cx="365760" cy="91503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9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1000"/>
              </a:lnSpc>
            </a:pPr>
            <a:r>
              <a:rPr sz="1400" kern="0" spc="-1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H</a:t>
            </a:r>
            <a:r>
              <a:rPr sz="900" kern="0" spc="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1400" kern="0" spc="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7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7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7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17000"/>
              </a:lnSpc>
            </a:pPr>
            <a:endParaRPr sz="3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1000"/>
              </a:lnSpc>
            </a:pPr>
            <a:r>
              <a:rPr sz="1400" kern="0" spc="-1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H</a:t>
            </a:r>
            <a:r>
              <a:rPr sz="900" kern="0" spc="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1400" kern="0" spc="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8" name="picture 11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1600000">
            <a:off x="5166106" y="5680405"/>
            <a:ext cx="1219200" cy="12700"/>
          </a:xfrm>
          <a:prstGeom prst="rect">
            <a:avLst/>
          </a:prstGeom>
        </p:spPr>
      </p:pic>
      <p:sp>
        <p:nvSpPr>
          <p:cNvPr id="39" name="textbox 100"/>
          <p:cNvSpPr/>
          <p:nvPr/>
        </p:nvSpPr>
        <p:spPr>
          <a:xfrm>
            <a:off x="5117465" y="5838190"/>
            <a:ext cx="1664970" cy="44894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9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7000"/>
              </a:lnSpc>
            </a:pPr>
            <a:r>
              <a:rPr lang="en-US" sz="1400" b="1" kern="0" spc="0" dirty="0">
                <a:solidFill>
                  <a:srgbClr val="1DB26B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en-US" altLang="zh-CN" sz="1400" b="1" kern="0" spc="0" dirty="0">
                <a:solidFill>
                  <a:srgbClr val="1DB26B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Ecological Disinfectant</a:t>
            </a:r>
            <a:r>
              <a:rPr sz="1400" b="1" kern="0" spc="0" dirty="0">
                <a:solidFill>
                  <a:srgbClr val="1DB26B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   </a:t>
            </a:r>
            <a:r>
              <a:rPr sz="1400" b="1" kern="0" spc="-10" dirty="0">
                <a:solidFill>
                  <a:srgbClr val="1DB26B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lang="en-US" altLang="zh-CN"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Shape 2"/>
          <p:cNvSpPr/>
          <p:nvPr/>
        </p:nvSpPr>
        <p:spPr>
          <a:xfrm>
            <a:off x="227965" y="1607820"/>
            <a:ext cx="5008880" cy="1553845"/>
          </a:xfrm>
          <a:prstGeom prst="rect">
            <a:avLst/>
          </a:prstGeom>
          <a:solidFill>
            <a:srgbClr val="E0F7FA"/>
          </a:solidFill>
        </p:spPr>
      </p:sp>
      <p:sp>
        <p:nvSpPr>
          <p:cNvPr id="4" name="Text 4"/>
          <p:cNvSpPr/>
          <p:nvPr/>
        </p:nvSpPr>
        <p:spPr>
          <a:xfrm>
            <a:off x="716915" y="1715135"/>
            <a:ext cx="3512820" cy="339725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p>
            <a:pPr marL="0" indent="0">
              <a:buNone/>
            </a:pPr>
            <a:r>
              <a:rPr lang="en-US" sz="940" b="1" dirty="0">
                <a:solidFill>
                  <a:srgbClr val="1E88E5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 </a:t>
            </a:r>
            <a:r>
              <a:rPr lang="en-US" sz="1400" b="1" dirty="0">
                <a:solidFill>
                  <a:srgbClr val="1E88E5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Strong Oxidizing Groups Sterilization Principle </a:t>
            </a:r>
            <a:endParaRPr lang="en-US" sz="1400" dirty="0"/>
          </a:p>
        </p:txBody>
      </p:sp>
      <p:sp>
        <p:nvSpPr>
          <p:cNvPr id="9" name="Text 5"/>
          <p:cNvSpPr/>
          <p:nvPr/>
        </p:nvSpPr>
        <p:spPr>
          <a:xfrm>
            <a:off x="421005" y="2204085"/>
            <a:ext cx="4622165" cy="79248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 marL="0" indent="0">
              <a:buNone/>
            </a:pPr>
            <a:r>
              <a:rPr lang="en-US" sz="1200" dirty="0">
                <a:solidFill>
                  <a:srgbClr val="333333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 Strong oxidizing groups can oxidize the enzymes needed to break down glucose within bacteria, inactivating and killing them. They directly interact with bacteria and viruses, damaging their DNA and RNA. </a:t>
            </a:r>
            <a:endParaRPr lang="en-US" sz="1200" dirty="0"/>
          </a:p>
        </p:txBody>
      </p:sp>
      <p:pic>
        <p:nvPicPr>
          <p:cNvPr id="40" name="Image 1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21640" y="1715135"/>
            <a:ext cx="202565" cy="271145"/>
          </a:xfrm>
          <a:prstGeom prst="rect">
            <a:avLst/>
          </a:prstGeom>
        </p:spPr>
      </p:pic>
      <p:sp>
        <p:nvSpPr>
          <p:cNvPr id="41" name="Shape 3"/>
          <p:cNvSpPr/>
          <p:nvPr/>
        </p:nvSpPr>
        <p:spPr>
          <a:xfrm flipH="1">
            <a:off x="224790" y="1607820"/>
            <a:ext cx="76200" cy="1553210"/>
          </a:xfrm>
          <a:prstGeom prst="rect">
            <a:avLst/>
          </a:prstGeom>
          <a:solidFill>
            <a:srgbClr val="1E88E5"/>
          </a:solidFill>
        </p:spPr>
      </p:sp>
      <p:sp>
        <p:nvSpPr>
          <p:cNvPr id="42" name="Shape 0"/>
          <p:cNvSpPr/>
          <p:nvPr/>
        </p:nvSpPr>
        <p:spPr>
          <a:xfrm>
            <a:off x="0" y="0"/>
            <a:ext cx="12192000" cy="800100"/>
          </a:xfrm>
          <a:prstGeom prst="rect">
            <a:avLst/>
          </a:prstGeom>
          <a:solidFill>
            <a:srgbClr val="00BFA5"/>
          </a:solidFill>
        </p:spPr>
      </p:sp>
      <p:sp>
        <p:nvSpPr>
          <p:cNvPr id="43" name="Text 1"/>
          <p:cNvSpPr/>
          <p:nvPr/>
        </p:nvSpPr>
        <p:spPr>
          <a:xfrm>
            <a:off x="571500" y="192405"/>
            <a:ext cx="3199765" cy="415290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p>
            <a:pPr marL="0" indent="0">
              <a:buNone/>
            </a:pPr>
            <a:r>
              <a:rPr lang="en-US" sz="2700" b="1" dirty="0">
                <a:solidFill>
                  <a:srgbClr val="FFFFFF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Technical Features</a:t>
            </a:r>
            <a:endParaRPr lang="en-US" sz="2700" dirty="0"/>
          </a:p>
        </p:txBody>
      </p:sp>
      <p:sp>
        <p:nvSpPr>
          <p:cNvPr id="44" name="Shape 6"/>
          <p:cNvSpPr/>
          <p:nvPr/>
        </p:nvSpPr>
        <p:spPr>
          <a:xfrm>
            <a:off x="6255385" y="1607820"/>
            <a:ext cx="4716145" cy="1554480"/>
          </a:xfrm>
          <a:prstGeom prst="rect">
            <a:avLst/>
          </a:prstGeom>
          <a:solidFill>
            <a:srgbClr val="E0F7FA"/>
          </a:solidFill>
        </p:spPr>
      </p:sp>
      <p:sp>
        <p:nvSpPr>
          <p:cNvPr id="45" name="Shape 7"/>
          <p:cNvSpPr/>
          <p:nvPr/>
        </p:nvSpPr>
        <p:spPr>
          <a:xfrm>
            <a:off x="6255385" y="1607820"/>
            <a:ext cx="76200" cy="1553845"/>
          </a:xfrm>
          <a:prstGeom prst="rect">
            <a:avLst/>
          </a:prstGeom>
          <a:solidFill>
            <a:srgbClr val="1E88E5"/>
          </a:solidFill>
        </p:spPr>
      </p:sp>
      <p:pic>
        <p:nvPicPr>
          <p:cNvPr id="46" name="Image 2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362700" y="1739900"/>
            <a:ext cx="251460" cy="251460"/>
          </a:xfrm>
          <a:prstGeom prst="rect">
            <a:avLst/>
          </a:prstGeom>
        </p:spPr>
      </p:pic>
      <p:sp>
        <p:nvSpPr>
          <p:cNvPr id="47" name="Text 8"/>
          <p:cNvSpPr/>
          <p:nvPr/>
        </p:nvSpPr>
        <p:spPr>
          <a:xfrm>
            <a:off x="6783070" y="1715135"/>
            <a:ext cx="2237740" cy="281305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p>
            <a:pPr marL="0" indent="0">
              <a:buNone/>
            </a:pPr>
            <a:r>
              <a:rPr lang="en-US" sz="940" b="1" dirty="0">
                <a:solidFill>
                  <a:srgbClr val="1E88E5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 </a:t>
            </a:r>
            <a:r>
              <a:rPr lang="en-US" sz="1400" b="1" dirty="0">
                <a:solidFill>
                  <a:srgbClr val="1E88E5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FCD Diamond Electrode Technology </a:t>
            </a:r>
            <a:endParaRPr lang="en-US" sz="1400" dirty="0"/>
          </a:p>
        </p:txBody>
      </p:sp>
      <p:sp>
        <p:nvSpPr>
          <p:cNvPr id="48" name="Text 9"/>
          <p:cNvSpPr/>
          <p:nvPr/>
        </p:nvSpPr>
        <p:spPr>
          <a:xfrm>
            <a:off x="6485890" y="2110740"/>
            <a:ext cx="4089400" cy="87566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 marL="0" indent="0">
              <a:buNone/>
            </a:pPr>
            <a:r>
              <a:rPr lang="en-US" sz="1200" dirty="0">
                <a:solidFill>
                  <a:srgbClr val="333333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 Using FCD Diamond as a superelectrode, the electrolysis process breaks down tap water molecules and reconstructs disinfectant water containing strong oxidizing groups such as ozone (O3), oxygen atoms (O), and hydroxyl radicals (·OH). </a:t>
            </a:r>
            <a:endParaRPr lang="en-US" sz="1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800100"/>
          </a:xfrm>
          <a:prstGeom prst="rect">
            <a:avLst/>
          </a:prstGeom>
          <a:solidFill>
            <a:srgbClr val="00BFA5"/>
          </a:solidFill>
        </p:spPr>
      </p:sp>
      <p:sp>
        <p:nvSpPr>
          <p:cNvPr id="4" name="Text 1"/>
          <p:cNvSpPr/>
          <p:nvPr/>
        </p:nvSpPr>
        <p:spPr>
          <a:xfrm>
            <a:off x="571500" y="192405"/>
            <a:ext cx="7398385" cy="415290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2700" b="1" dirty="0">
                <a:solidFill>
                  <a:srgbClr val="FFFFFF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Ozone Disinfection VS Chlorine Disinfection</a:t>
            </a:r>
            <a:endParaRPr lang="en-US" sz="2700" dirty="0"/>
          </a:p>
        </p:txBody>
      </p:sp>
      <p:sp>
        <p:nvSpPr>
          <p:cNvPr id="5" name="Shape 2"/>
          <p:cNvSpPr/>
          <p:nvPr/>
        </p:nvSpPr>
        <p:spPr>
          <a:xfrm>
            <a:off x="5006207" y="990600"/>
            <a:ext cx="666751" cy="666751"/>
          </a:xfrm>
          <a:prstGeom prst="ellipse">
            <a:avLst/>
          </a:prstGeom>
          <a:solidFill>
            <a:srgbClr val="1E88E5">
              <a:alpha val="20000"/>
            </a:srgbClr>
          </a:solidFill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0981" y="1095375"/>
            <a:ext cx="457200" cy="45720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958707" y="1185545"/>
            <a:ext cx="274551" cy="27686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333333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VS</a:t>
            </a:r>
            <a:endParaRPr lang="en-US" dirty="0"/>
          </a:p>
        </p:txBody>
      </p:sp>
      <p:sp>
        <p:nvSpPr>
          <p:cNvPr id="8" name="Shape 4"/>
          <p:cNvSpPr/>
          <p:nvPr/>
        </p:nvSpPr>
        <p:spPr>
          <a:xfrm>
            <a:off x="6519007" y="990600"/>
            <a:ext cx="666751" cy="666751"/>
          </a:xfrm>
          <a:prstGeom prst="ellipse">
            <a:avLst/>
          </a:prstGeom>
          <a:solidFill>
            <a:srgbClr val="00BFA5">
              <a:alpha val="20000"/>
            </a:srgbClr>
          </a:solidFill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357" y="1095375"/>
            <a:ext cx="400051" cy="457200"/>
          </a:xfrm>
          <a:prstGeom prst="rect">
            <a:avLst/>
          </a:prstGeom>
        </p:spPr>
      </p:pic>
      <p:sp>
        <p:nvSpPr>
          <p:cNvPr id="10" name="Shape 5"/>
          <p:cNvSpPr/>
          <p:nvPr/>
        </p:nvSpPr>
        <p:spPr>
          <a:xfrm>
            <a:off x="571500" y="1847851"/>
            <a:ext cx="2762251" cy="552451"/>
          </a:xfrm>
          <a:prstGeom prst="rect">
            <a:avLst/>
          </a:prstGeom>
          <a:solidFill>
            <a:srgbClr val="1E88E5"/>
          </a:solidFill>
          <a:ln w="99">
            <a:solidFill>
              <a:srgbClr val="1E88E5"/>
            </a:solidFill>
            <a:prstDash val="solid"/>
          </a:ln>
        </p:spPr>
      </p:sp>
      <p:sp>
        <p:nvSpPr>
          <p:cNvPr id="11" name="Text 6"/>
          <p:cNvSpPr/>
          <p:nvPr/>
        </p:nvSpPr>
        <p:spPr>
          <a:xfrm>
            <a:off x="571500" y="1858011"/>
            <a:ext cx="2762251" cy="532130"/>
          </a:xfrm>
          <a:prstGeom prst="rect">
            <a:avLst/>
          </a:prstGeom>
          <a:noFill/>
        </p:spPr>
        <p:txBody>
          <a:bodyPr wrap="square" lIns="170010" tIns="170010" rIns="170010" bIns="170010" rtlCol="0" anchor="ctr">
            <a:spAutoFit/>
          </a:bodyPr>
          <a:lstStyle/>
          <a:p>
            <a:pPr marL="0" indent="0" algn="ctr">
              <a:buNone/>
            </a:pPr>
            <a:r>
              <a:rPr lang="en-US" sz="1255" b="1" dirty="0">
                <a:solidFill>
                  <a:srgbClr val="FFFFFF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Comparison Item</a:t>
            </a:r>
            <a:endParaRPr lang="en-US" sz="1255" dirty="0"/>
          </a:p>
        </p:txBody>
      </p:sp>
      <p:sp>
        <p:nvSpPr>
          <p:cNvPr id="12" name="Shape 7"/>
          <p:cNvSpPr/>
          <p:nvPr/>
        </p:nvSpPr>
        <p:spPr>
          <a:xfrm>
            <a:off x="3333751" y="1847851"/>
            <a:ext cx="4143375" cy="552451"/>
          </a:xfrm>
          <a:prstGeom prst="rect">
            <a:avLst/>
          </a:prstGeom>
          <a:solidFill>
            <a:srgbClr val="1E88E5"/>
          </a:solidFill>
          <a:ln w="99">
            <a:solidFill>
              <a:srgbClr val="1E88E5"/>
            </a:solidFill>
            <a:prstDash val="solid"/>
          </a:ln>
        </p:spPr>
      </p:sp>
      <p:sp>
        <p:nvSpPr>
          <p:cNvPr id="13" name="Text 8"/>
          <p:cNvSpPr/>
          <p:nvPr/>
        </p:nvSpPr>
        <p:spPr>
          <a:xfrm>
            <a:off x="3333751" y="1858011"/>
            <a:ext cx="4143375" cy="532130"/>
          </a:xfrm>
          <a:prstGeom prst="rect">
            <a:avLst/>
          </a:prstGeom>
          <a:noFill/>
        </p:spPr>
        <p:txBody>
          <a:bodyPr wrap="square" lIns="170010" tIns="170010" rIns="170010" bIns="170010" rtlCol="0" anchor="ctr">
            <a:spAutoFit/>
          </a:bodyPr>
          <a:lstStyle/>
          <a:p>
            <a:pPr marL="0" indent="0" algn="ctr">
              <a:buNone/>
            </a:pPr>
            <a:r>
              <a:rPr lang="en-US" sz="1255" b="1" dirty="0">
                <a:solidFill>
                  <a:srgbClr val="FFFFFF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Ozone Disinfection</a:t>
            </a:r>
            <a:endParaRPr lang="en-US" sz="1255" dirty="0"/>
          </a:p>
        </p:txBody>
      </p:sp>
      <p:sp>
        <p:nvSpPr>
          <p:cNvPr id="14" name="Shape 9"/>
          <p:cNvSpPr/>
          <p:nvPr/>
        </p:nvSpPr>
        <p:spPr>
          <a:xfrm>
            <a:off x="7477125" y="1847851"/>
            <a:ext cx="4143375" cy="552451"/>
          </a:xfrm>
          <a:prstGeom prst="rect">
            <a:avLst/>
          </a:prstGeom>
          <a:solidFill>
            <a:srgbClr val="1E88E5"/>
          </a:solidFill>
          <a:ln w="99">
            <a:solidFill>
              <a:srgbClr val="1E88E5"/>
            </a:solidFill>
            <a:prstDash val="solid"/>
          </a:ln>
        </p:spPr>
      </p:sp>
      <p:sp>
        <p:nvSpPr>
          <p:cNvPr id="15" name="Text 10"/>
          <p:cNvSpPr/>
          <p:nvPr/>
        </p:nvSpPr>
        <p:spPr>
          <a:xfrm>
            <a:off x="7477125" y="1858011"/>
            <a:ext cx="4143375" cy="532130"/>
          </a:xfrm>
          <a:prstGeom prst="rect">
            <a:avLst/>
          </a:prstGeom>
          <a:noFill/>
        </p:spPr>
        <p:txBody>
          <a:bodyPr wrap="square" lIns="170010" tIns="170010" rIns="170010" bIns="170010" rtlCol="0" anchor="ctr">
            <a:spAutoFit/>
          </a:bodyPr>
          <a:lstStyle/>
          <a:p>
            <a:pPr marL="0" indent="0" algn="ctr">
              <a:buNone/>
            </a:pPr>
            <a:r>
              <a:rPr lang="en-US" sz="1255" b="1" dirty="0">
                <a:solidFill>
                  <a:srgbClr val="FFFFFF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Chlorine Disinfection</a:t>
            </a:r>
            <a:endParaRPr lang="en-US" sz="1255" dirty="0"/>
          </a:p>
        </p:txBody>
      </p:sp>
      <p:sp>
        <p:nvSpPr>
          <p:cNvPr id="16" name="Text 11"/>
          <p:cNvSpPr/>
          <p:nvPr/>
        </p:nvSpPr>
        <p:spPr>
          <a:xfrm>
            <a:off x="571500" y="2507615"/>
            <a:ext cx="2762251" cy="433070"/>
          </a:xfrm>
          <a:prstGeom prst="rect">
            <a:avLst/>
          </a:prstGeom>
          <a:noFill/>
        </p:spPr>
        <p:txBody>
          <a:bodyPr wrap="square" lIns="136144" tIns="136144" rIns="136144" bIns="136144" rtlCol="0" anchor="ctr">
            <a:spAutoFit/>
          </a:bodyPr>
          <a:lstStyle/>
          <a:p>
            <a:pPr marL="0" indent="0" algn="l">
              <a:buNone/>
            </a:pPr>
            <a:r>
              <a:rPr lang="en-US" sz="1045" b="1" dirty="0">
                <a:solidFill>
                  <a:srgbClr val="333333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Sterilization Efficiency</a:t>
            </a:r>
            <a:endParaRPr lang="en-US" sz="1045" dirty="0"/>
          </a:p>
        </p:txBody>
      </p:sp>
      <p:sp>
        <p:nvSpPr>
          <p:cNvPr id="17" name="Shape 12"/>
          <p:cNvSpPr/>
          <p:nvPr/>
        </p:nvSpPr>
        <p:spPr>
          <a:xfrm>
            <a:off x="3333751" y="2400300"/>
            <a:ext cx="4143375" cy="666751"/>
          </a:xfrm>
          <a:prstGeom prst="rect">
            <a:avLst/>
          </a:prstGeom>
          <a:solidFill>
            <a:srgbClr val="1E88E5">
              <a:alpha val="10000"/>
            </a:srgbClr>
          </a:solidFill>
        </p:spPr>
      </p:sp>
      <p:sp>
        <p:nvSpPr>
          <p:cNvPr id="18" name="Shape 13"/>
          <p:cNvSpPr/>
          <p:nvPr/>
        </p:nvSpPr>
        <p:spPr>
          <a:xfrm>
            <a:off x="3333751" y="3048000"/>
            <a:ext cx="4143375" cy="9525"/>
          </a:xfrm>
          <a:prstGeom prst="rect">
            <a:avLst/>
          </a:prstGeom>
          <a:solidFill>
            <a:srgbClr val="E0E0E0"/>
          </a:solidFill>
        </p:spPr>
      </p:sp>
      <p:sp>
        <p:nvSpPr>
          <p:cNvPr id="19" name="Text 14"/>
          <p:cNvSpPr/>
          <p:nvPr/>
        </p:nvSpPr>
        <p:spPr>
          <a:xfrm>
            <a:off x="3767773" y="2643505"/>
            <a:ext cx="3132455" cy="161290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sz="1045" dirty="0">
                <a:solidFill>
                  <a:srgbClr val="00BFA5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High efficiency, kills 99.9% of bacteria and viruses </a:t>
            </a:r>
            <a:endParaRPr lang="en-US" sz="1045" dirty="0"/>
          </a:p>
        </p:txBody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8279" y="2655093"/>
            <a:ext cx="142875" cy="142875"/>
          </a:xfrm>
          <a:prstGeom prst="rect">
            <a:avLst/>
          </a:prstGeom>
        </p:spPr>
      </p:pic>
      <p:sp>
        <p:nvSpPr>
          <p:cNvPr id="21" name="Shape 15"/>
          <p:cNvSpPr/>
          <p:nvPr/>
        </p:nvSpPr>
        <p:spPr>
          <a:xfrm>
            <a:off x="7477125" y="2390775"/>
            <a:ext cx="4143375" cy="666751"/>
          </a:xfrm>
          <a:prstGeom prst="rect">
            <a:avLst/>
          </a:prstGeom>
          <a:solidFill>
            <a:srgbClr val="00BFA5">
              <a:alpha val="10000"/>
            </a:srgbClr>
          </a:solidFill>
        </p:spPr>
      </p:sp>
      <p:sp>
        <p:nvSpPr>
          <p:cNvPr id="22" name="Shape 16"/>
          <p:cNvSpPr/>
          <p:nvPr/>
        </p:nvSpPr>
        <p:spPr>
          <a:xfrm>
            <a:off x="11610975" y="2390775"/>
            <a:ext cx="9525" cy="666751"/>
          </a:xfrm>
          <a:prstGeom prst="rect">
            <a:avLst/>
          </a:prstGeom>
          <a:solidFill>
            <a:srgbClr val="E0E0E0"/>
          </a:solidFill>
        </p:spPr>
      </p:sp>
      <p:sp>
        <p:nvSpPr>
          <p:cNvPr id="23" name="Shape 17"/>
          <p:cNvSpPr/>
          <p:nvPr/>
        </p:nvSpPr>
        <p:spPr>
          <a:xfrm>
            <a:off x="7477125" y="3048000"/>
            <a:ext cx="4143375" cy="9525"/>
          </a:xfrm>
          <a:prstGeom prst="rect">
            <a:avLst/>
          </a:prstGeom>
          <a:solidFill>
            <a:srgbClr val="E0E0E0"/>
          </a:solidFill>
        </p:spPr>
      </p:sp>
      <p:sp>
        <p:nvSpPr>
          <p:cNvPr id="24" name="Text 18"/>
          <p:cNvSpPr/>
          <p:nvPr/>
        </p:nvSpPr>
        <p:spPr>
          <a:xfrm>
            <a:off x="7477125" y="2507615"/>
            <a:ext cx="4143375" cy="433070"/>
          </a:xfrm>
          <a:prstGeom prst="rect">
            <a:avLst/>
          </a:prstGeom>
          <a:noFill/>
        </p:spPr>
        <p:txBody>
          <a:bodyPr wrap="square" lIns="136144" tIns="136144" rIns="136144" bIns="136144" rtlCol="0" anchor="ctr">
            <a:spAutoFit/>
          </a:bodyPr>
          <a:lstStyle/>
          <a:p>
            <a:pPr marL="0" indent="0" algn="ctr">
              <a:buNone/>
            </a:pPr>
            <a:r>
              <a:rPr lang="en-US" sz="1045" dirty="0">
                <a:solidFill>
                  <a:srgbClr val="333333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Medium efficiency, limited effect on certain microorganisms</a:t>
            </a:r>
            <a:endParaRPr lang="en-US" sz="1045" dirty="0"/>
          </a:p>
        </p:txBody>
      </p:sp>
      <p:sp>
        <p:nvSpPr>
          <p:cNvPr id="25" name="Shape 19"/>
          <p:cNvSpPr/>
          <p:nvPr/>
        </p:nvSpPr>
        <p:spPr>
          <a:xfrm>
            <a:off x="571500" y="3048000"/>
            <a:ext cx="11049000" cy="452437"/>
          </a:xfrm>
          <a:prstGeom prst="rect">
            <a:avLst/>
          </a:prstGeom>
          <a:solidFill>
            <a:srgbClr val="F9F9F9"/>
          </a:solidFill>
        </p:spPr>
      </p:sp>
      <p:sp>
        <p:nvSpPr>
          <p:cNvPr id="26" name="Text 20"/>
          <p:cNvSpPr/>
          <p:nvPr/>
        </p:nvSpPr>
        <p:spPr>
          <a:xfrm>
            <a:off x="571500" y="3057684"/>
            <a:ext cx="2762251" cy="433070"/>
          </a:xfrm>
          <a:prstGeom prst="rect">
            <a:avLst/>
          </a:prstGeom>
          <a:noFill/>
        </p:spPr>
        <p:txBody>
          <a:bodyPr wrap="square" lIns="136144" tIns="136144" rIns="136144" bIns="136144" rtlCol="0" anchor="ctr">
            <a:spAutoFit/>
          </a:bodyPr>
          <a:lstStyle/>
          <a:p>
            <a:pPr marL="0" indent="0" algn="l">
              <a:buNone/>
            </a:pPr>
            <a:r>
              <a:rPr lang="en-US" sz="1045" b="1" dirty="0">
                <a:solidFill>
                  <a:srgbClr val="333333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Disinfection Speed</a:t>
            </a:r>
            <a:endParaRPr lang="en-US" sz="1045" dirty="0"/>
          </a:p>
        </p:txBody>
      </p:sp>
      <p:sp>
        <p:nvSpPr>
          <p:cNvPr id="27" name="Shape 21"/>
          <p:cNvSpPr/>
          <p:nvPr/>
        </p:nvSpPr>
        <p:spPr>
          <a:xfrm>
            <a:off x="3333751" y="3048000"/>
            <a:ext cx="4143375" cy="452437"/>
          </a:xfrm>
          <a:prstGeom prst="rect">
            <a:avLst/>
          </a:prstGeom>
          <a:solidFill>
            <a:srgbClr val="1E88E5">
              <a:alpha val="10000"/>
            </a:srgbClr>
          </a:solidFill>
        </p:spPr>
      </p:sp>
      <p:sp>
        <p:nvSpPr>
          <p:cNvPr id="28" name="Shape 22"/>
          <p:cNvSpPr/>
          <p:nvPr/>
        </p:nvSpPr>
        <p:spPr>
          <a:xfrm>
            <a:off x="3333751" y="3490912"/>
            <a:ext cx="4143375" cy="9525"/>
          </a:xfrm>
          <a:prstGeom prst="rect">
            <a:avLst/>
          </a:prstGeom>
          <a:solidFill>
            <a:srgbClr val="E0E0E0"/>
          </a:solidFill>
        </p:spPr>
      </p:sp>
      <p:sp>
        <p:nvSpPr>
          <p:cNvPr id="29" name="Text 23"/>
          <p:cNvSpPr/>
          <p:nvPr/>
        </p:nvSpPr>
        <p:spPr>
          <a:xfrm>
            <a:off x="4106544" y="3193574"/>
            <a:ext cx="2454910" cy="161290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sz="1045" dirty="0">
                <a:solidFill>
                  <a:srgbClr val="00BFA5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Fast, typically only takes a few minutes </a:t>
            </a:r>
            <a:endParaRPr lang="en-US" sz="1045" dirty="0"/>
          </a:p>
        </p:txBody>
      </p:sp>
      <p:pic>
        <p:nvPicPr>
          <p:cNvPr id="30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6813" y="3205163"/>
            <a:ext cx="142875" cy="142875"/>
          </a:xfrm>
          <a:prstGeom prst="rect">
            <a:avLst/>
          </a:prstGeom>
        </p:spPr>
      </p:pic>
      <p:sp>
        <p:nvSpPr>
          <p:cNvPr id="31" name="Shape 24"/>
          <p:cNvSpPr/>
          <p:nvPr/>
        </p:nvSpPr>
        <p:spPr>
          <a:xfrm>
            <a:off x="7477125" y="3048000"/>
            <a:ext cx="4143375" cy="452437"/>
          </a:xfrm>
          <a:prstGeom prst="rect">
            <a:avLst/>
          </a:prstGeom>
          <a:solidFill>
            <a:srgbClr val="00BFA5">
              <a:alpha val="10000"/>
            </a:srgbClr>
          </a:solidFill>
        </p:spPr>
      </p:sp>
      <p:sp>
        <p:nvSpPr>
          <p:cNvPr id="32" name="Shape 25"/>
          <p:cNvSpPr/>
          <p:nvPr/>
        </p:nvSpPr>
        <p:spPr>
          <a:xfrm>
            <a:off x="11610975" y="3048000"/>
            <a:ext cx="9525" cy="452437"/>
          </a:xfrm>
          <a:prstGeom prst="rect">
            <a:avLst/>
          </a:prstGeom>
          <a:solidFill>
            <a:srgbClr val="E0E0E0"/>
          </a:solidFill>
        </p:spPr>
      </p:sp>
      <p:sp>
        <p:nvSpPr>
          <p:cNvPr id="33" name="Shape 26"/>
          <p:cNvSpPr/>
          <p:nvPr/>
        </p:nvSpPr>
        <p:spPr>
          <a:xfrm>
            <a:off x="7477125" y="3490912"/>
            <a:ext cx="4143375" cy="9525"/>
          </a:xfrm>
          <a:prstGeom prst="rect">
            <a:avLst/>
          </a:prstGeom>
          <a:solidFill>
            <a:srgbClr val="E0E0E0"/>
          </a:solidFill>
        </p:spPr>
      </p:sp>
      <p:sp>
        <p:nvSpPr>
          <p:cNvPr id="34" name="Text 27"/>
          <p:cNvSpPr/>
          <p:nvPr/>
        </p:nvSpPr>
        <p:spPr>
          <a:xfrm>
            <a:off x="7477125" y="3057684"/>
            <a:ext cx="4143375" cy="433070"/>
          </a:xfrm>
          <a:prstGeom prst="rect">
            <a:avLst/>
          </a:prstGeom>
          <a:noFill/>
        </p:spPr>
        <p:txBody>
          <a:bodyPr wrap="square" lIns="136144" tIns="136144" rIns="136144" bIns="136144" rtlCol="0" anchor="ctr">
            <a:spAutoFit/>
          </a:bodyPr>
          <a:lstStyle/>
          <a:p>
            <a:pPr marL="0" indent="0" algn="ctr">
              <a:buNone/>
            </a:pPr>
            <a:r>
              <a:rPr lang="en-US" sz="1045" dirty="0">
                <a:solidFill>
                  <a:srgbClr val="333333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Slower, requires longer contact time</a:t>
            </a:r>
            <a:endParaRPr lang="en-US" sz="1045" dirty="0"/>
          </a:p>
        </p:txBody>
      </p:sp>
      <p:sp>
        <p:nvSpPr>
          <p:cNvPr id="35" name="Text 28"/>
          <p:cNvSpPr/>
          <p:nvPr/>
        </p:nvSpPr>
        <p:spPr>
          <a:xfrm>
            <a:off x="571500" y="3617278"/>
            <a:ext cx="2762251" cy="433070"/>
          </a:xfrm>
          <a:prstGeom prst="rect">
            <a:avLst/>
          </a:prstGeom>
          <a:noFill/>
        </p:spPr>
        <p:txBody>
          <a:bodyPr wrap="square" lIns="136144" tIns="136144" rIns="136144" bIns="136144" rtlCol="0" anchor="ctr">
            <a:spAutoFit/>
          </a:bodyPr>
          <a:lstStyle/>
          <a:p>
            <a:pPr marL="0" indent="0" algn="l">
              <a:buNone/>
            </a:pPr>
            <a:r>
              <a:rPr lang="en-US" sz="1045" b="1" dirty="0">
                <a:solidFill>
                  <a:srgbClr val="333333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Environmental Friendliness</a:t>
            </a:r>
            <a:endParaRPr lang="en-US" sz="1045" dirty="0"/>
          </a:p>
        </p:txBody>
      </p:sp>
      <p:sp>
        <p:nvSpPr>
          <p:cNvPr id="36" name="Shape 29"/>
          <p:cNvSpPr/>
          <p:nvPr/>
        </p:nvSpPr>
        <p:spPr>
          <a:xfrm>
            <a:off x="3333751" y="3500437"/>
            <a:ext cx="4143375" cy="666751"/>
          </a:xfrm>
          <a:prstGeom prst="rect">
            <a:avLst/>
          </a:prstGeom>
          <a:solidFill>
            <a:srgbClr val="1E88E5">
              <a:alpha val="10000"/>
            </a:srgbClr>
          </a:solidFill>
        </p:spPr>
      </p:sp>
      <p:sp>
        <p:nvSpPr>
          <p:cNvPr id="37" name="Shape 30"/>
          <p:cNvSpPr/>
          <p:nvPr/>
        </p:nvSpPr>
        <p:spPr>
          <a:xfrm>
            <a:off x="3333751" y="4157663"/>
            <a:ext cx="4143375" cy="9525"/>
          </a:xfrm>
          <a:prstGeom prst="rect">
            <a:avLst/>
          </a:prstGeom>
          <a:solidFill>
            <a:srgbClr val="E0E0E0"/>
          </a:solidFill>
        </p:spPr>
      </p:sp>
      <p:sp>
        <p:nvSpPr>
          <p:cNvPr id="38" name="Text 31"/>
          <p:cNvSpPr/>
          <p:nvPr/>
        </p:nvSpPr>
        <p:spPr>
          <a:xfrm>
            <a:off x="3890309" y="3753168"/>
            <a:ext cx="2887345" cy="161290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sz="1045" dirty="0">
                <a:solidFill>
                  <a:srgbClr val="00BFA5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Decomposes into oxygen, no harmful residue </a:t>
            </a:r>
            <a:endParaRPr lang="en-US" sz="1045" dirty="0"/>
          </a:p>
        </p:txBody>
      </p:sp>
      <p:pic>
        <p:nvPicPr>
          <p:cNvPr id="39" name="Image 5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7608" y="3764756"/>
            <a:ext cx="142875" cy="142875"/>
          </a:xfrm>
          <a:prstGeom prst="rect">
            <a:avLst/>
          </a:prstGeom>
        </p:spPr>
      </p:pic>
      <p:sp>
        <p:nvSpPr>
          <p:cNvPr id="40" name="Shape 32"/>
          <p:cNvSpPr/>
          <p:nvPr/>
        </p:nvSpPr>
        <p:spPr>
          <a:xfrm>
            <a:off x="7477125" y="3500437"/>
            <a:ext cx="4143375" cy="666751"/>
          </a:xfrm>
          <a:prstGeom prst="rect">
            <a:avLst/>
          </a:prstGeom>
          <a:solidFill>
            <a:srgbClr val="00BFA5">
              <a:alpha val="10000"/>
            </a:srgbClr>
          </a:solidFill>
        </p:spPr>
      </p:sp>
      <p:sp>
        <p:nvSpPr>
          <p:cNvPr id="41" name="Shape 33"/>
          <p:cNvSpPr/>
          <p:nvPr/>
        </p:nvSpPr>
        <p:spPr>
          <a:xfrm>
            <a:off x="11610975" y="3500437"/>
            <a:ext cx="9525" cy="666751"/>
          </a:xfrm>
          <a:prstGeom prst="rect">
            <a:avLst/>
          </a:prstGeom>
          <a:solidFill>
            <a:srgbClr val="E0E0E0"/>
          </a:solidFill>
        </p:spPr>
      </p:sp>
      <p:sp>
        <p:nvSpPr>
          <p:cNvPr id="42" name="Shape 34"/>
          <p:cNvSpPr/>
          <p:nvPr/>
        </p:nvSpPr>
        <p:spPr>
          <a:xfrm>
            <a:off x="7477125" y="4157663"/>
            <a:ext cx="4143375" cy="9525"/>
          </a:xfrm>
          <a:prstGeom prst="rect">
            <a:avLst/>
          </a:prstGeom>
          <a:solidFill>
            <a:srgbClr val="E0E0E0"/>
          </a:solidFill>
        </p:spPr>
      </p:sp>
      <p:sp>
        <p:nvSpPr>
          <p:cNvPr id="43" name="Text 35"/>
          <p:cNvSpPr/>
          <p:nvPr/>
        </p:nvSpPr>
        <p:spPr>
          <a:xfrm>
            <a:off x="7902588" y="3667760"/>
            <a:ext cx="3292413" cy="32258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sz="1045" dirty="0">
                <a:solidFill>
                  <a:srgbClr val="FF6B6B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May produce harmful trihalomethanes and other byproducts </a:t>
            </a:r>
            <a:endParaRPr lang="en-US" sz="1045" dirty="0"/>
          </a:p>
        </p:txBody>
      </p:sp>
      <p:pic>
        <p:nvPicPr>
          <p:cNvPr id="44" name="Image 6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8878" y="3867151"/>
            <a:ext cx="90488" cy="142875"/>
          </a:xfrm>
          <a:prstGeom prst="rect">
            <a:avLst/>
          </a:prstGeom>
        </p:spPr>
      </p:pic>
      <p:sp>
        <p:nvSpPr>
          <p:cNvPr id="45" name="Shape 36"/>
          <p:cNvSpPr/>
          <p:nvPr/>
        </p:nvSpPr>
        <p:spPr>
          <a:xfrm>
            <a:off x="571500" y="4157663"/>
            <a:ext cx="11049000" cy="452437"/>
          </a:xfrm>
          <a:prstGeom prst="rect">
            <a:avLst/>
          </a:prstGeom>
          <a:solidFill>
            <a:srgbClr val="F9F9F9"/>
          </a:solidFill>
        </p:spPr>
      </p:sp>
      <p:sp>
        <p:nvSpPr>
          <p:cNvPr id="46" name="Text 37"/>
          <p:cNvSpPr/>
          <p:nvPr/>
        </p:nvSpPr>
        <p:spPr>
          <a:xfrm>
            <a:off x="571500" y="4167346"/>
            <a:ext cx="2762251" cy="433070"/>
          </a:xfrm>
          <a:prstGeom prst="rect">
            <a:avLst/>
          </a:prstGeom>
          <a:noFill/>
        </p:spPr>
        <p:txBody>
          <a:bodyPr wrap="square" lIns="136144" tIns="136144" rIns="136144" bIns="136144" rtlCol="0" anchor="ctr">
            <a:spAutoFit/>
          </a:bodyPr>
          <a:lstStyle/>
          <a:p>
            <a:pPr marL="0" indent="0" algn="l">
              <a:buNone/>
            </a:pPr>
            <a:r>
              <a:rPr lang="en-US" sz="1045" b="1" dirty="0">
                <a:solidFill>
                  <a:srgbClr val="333333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Residue</a:t>
            </a:r>
            <a:endParaRPr lang="en-US" sz="1045" dirty="0"/>
          </a:p>
        </p:txBody>
      </p:sp>
      <p:sp>
        <p:nvSpPr>
          <p:cNvPr id="47" name="Shape 38"/>
          <p:cNvSpPr/>
          <p:nvPr/>
        </p:nvSpPr>
        <p:spPr>
          <a:xfrm>
            <a:off x="3333751" y="4157663"/>
            <a:ext cx="4143375" cy="452437"/>
          </a:xfrm>
          <a:prstGeom prst="rect">
            <a:avLst/>
          </a:prstGeom>
          <a:solidFill>
            <a:srgbClr val="1E88E5">
              <a:alpha val="10000"/>
            </a:srgbClr>
          </a:solidFill>
        </p:spPr>
      </p:sp>
      <p:sp>
        <p:nvSpPr>
          <p:cNvPr id="48" name="Shape 39"/>
          <p:cNvSpPr/>
          <p:nvPr/>
        </p:nvSpPr>
        <p:spPr>
          <a:xfrm>
            <a:off x="3333751" y="4600575"/>
            <a:ext cx="4143375" cy="9525"/>
          </a:xfrm>
          <a:prstGeom prst="rect">
            <a:avLst/>
          </a:prstGeom>
          <a:solidFill>
            <a:srgbClr val="E0E0E0"/>
          </a:solidFill>
        </p:spPr>
      </p:sp>
      <p:sp>
        <p:nvSpPr>
          <p:cNvPr id="49" name="Text 40"/>
          <p:cNvSpPr/>
          <p:nvPr/>
        </p:nvSpPr>
        <p:spPr>
          <a:xfrm>
            <a:off x="3951287" y="4303237"/>
            <a:ext cx="2765425" cy="161290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sz="1045" dirty="0">
                <a:solidFill>
                  <a:srgbClr val="00BFA5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No long-term residue, environmentally safe </a:t>
            </a:r>
            <a:endParaRPr lang="en-US" sz="1045" dirty="0"/>
          </a:p>
        </p:txBody>
      </p:sp>
      <p:pic>
        <p:nvPicPr>
          <p:cNvPr id="50" name="Image 7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12199" y="4314825"/>
            <a:ext cx="142875" cy="142875"/>
          </a:xfrm>
          <a:prstGeom prst="rect">
            <a:avLst/>
          </a:prstGeom>
        </p:spPr>
      </p:pic>
      <p:sp>
        <p:nvSpPr>
          <p:cNvPr id="51" name="Shape 41"/>
          <p:cNvSpPr/>
          <p:nvPr/>
        </p:nvSpPr>
        <p:spPr>
          <a:xfrm>
            <a:off x="7477125" y="4157663"/>
            <a:ext cx="4143375" cy="452437"/>
          </a:xfrm>
          <a:prstGeom prst="rect">
            <a:avLst/>
          </a:prstGeom>
          <a:solidFill>
            <a:srgbClr val="00BFA5">
              <a:alpha val="10000"/>
            </a:srgbClr>
          </a:solidFill>
        </p:spPr>
      </p:sp>
      <p:sp>
        <p:nvSpPr>
          <p:cNvPr id="52" name="Shape 42"/>
          <p:cNvSpPr/>
          <p:nvPr/>
        </p:nvSpPr>
        <p:spPr>
          <a:xfrm>
            <a:off x="11610975" y="4157663"/>
            <a:ext cx="9525" cy="452437"/>
          </a:xfrm>
          <a:prstGeom prst="rect">
            <a:avLst/>
          </a:prstGeom>
          <a:solidFill>
            <a:srgbClr val="E0E0E0"/>
          </a:solidFill>
        </p:spPr>
      </p:sp>
      <p:sp>
        <p:nvSpPr>
          <p:cNvPr id="53" name="Shape 43"/>
          <p:cNvSpPr/>
          <p:nvPr/>
        </p:nvSpPr>
        <p:spPr>
          <a:xfrm>
            <a:off x="7477125" y="4600575"/>
            <a:ext cx="4143375" cy="9525"/>
          </a:xfrm>
          <a:prstGeom prst="rect">
            <a:avLst/>
          </a:prstGeom>
          <a:solidFill>
            <a:srgbClr val="E0E0E0"/>
          </a:solidFill>
        </p:spPr>
      </p:sp>
      <p:sp>
        <p:nvSpPr>
          <p:cNvPr id="54" name="Text 44"/>
          <p:cNvSpPr/>
          <p:nvPr/>
        </p:nvSpPr>
        <p:spPr>
          <a:xfrm>
            <a:off x="7804944" y="4303237"/>
            <a:ext cx="3397250" cy="161290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sz="1045" dirty="0">
                <a:solidFill>
                  <a:srgbClr val="FF6B6B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Long-term residue, may affect water quality and taste </a:t>
            </a:r>
            <a:endParaRPr lang="en-US" sz="1045" dirty="0"/>
          </a:p>
        </p:txBody>
      </p:sp>
      <p:pic>
        <p:nvPicPr>
          <p:cNvPr id="55" name="Image 8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21095" y="4314825"/>
            <a:ext cx="90488" cy="142875"/>
          </a:xfrm>
          <a:prstGeom prst="rect">
            <a:avLst/>
          </a:prstGeom>
        </p:spPr>
      </p:pic>
      <p:sp>
        <p:nvSpPr>
          <p:cNvPr id="56" name="Text 45"/>
          <p:cNvSpPr/>
          <p:nvPr/>
        </p:nvSpPr>
        <p:spPr>
          <a:xfrm>
            <a:off x="571500" y="4726940"/>
            <a:ext cx="2762251" cy="433070"/>
          </a:xfrm>
          <a:prstGeom prst="rect">
            <a:avLst/>
          </a:prstGeom>
          <a:noFill/>
        </p:spPr>
        <p:txBody>
          <a:bodyPr wrap="square" lIns="136144" tIns="136144" rIns="136144" bIns="136144" rtlCol="0" anchor="ctr">
            <a:spAutoFit/>
          </a:bodyPr>
          <a:lstStyle/>
          <a:p>
            <a:pPr marL="0" indent="0" algn="l">
              <a:buNone/>
            </a:pPr>
            <a:r>
              <a:rPr lang="en-US" sz="1045" b="1" dirty="0">
                <a:solidFill>
                  <a:srgbClr val="333333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Application Range</a:t>
            </a:r>
            <a:endParaRPr lang="en-US" sz="1045" dirty="0"/>
          </a:p>
        </p:txBody>
      </p:sp>
      <p:sp>
        <p:nvSpPr>
          <p:cNvPr id="57" name="Shape 46"/>
          <p:cNvSpPr/>
          <p:nvPr/>
        </p:nvSpPr>
        <p:spPr>
          <a:xfrm>
            <a:off x="3333751" y="4610100"/>
            <a:ext cx="4143375" cy="666751"/>
          </a:xfrm>
          <a:prstGeom prst="rect">
            <a:avLst/>
          </a:prstGeom>
          <a:solidFill>
            <a:srgbClr val="1E88E5">
              <a:alpha val="10000"/>
            </a:srgbClr>
          </a:solidFill>
        </p:spPr>
      </p:sp>
      <p:sp>
        <p:nvSpPr>
          <p:cNvPr id="58" name="Shape 47"/>
          <p:cNvSpPr/>
          <p:nvPr/>
        </p:nvSpPr>
        <p:spPr>
          <a:xfrm>
            <a:off x="3333751" y="5267325"/>
            <a:ext cx="4143375" cy="9525"/>
          </a:xfrm>
          <a:prstGeom prst="rect">
            <a:avLst/>
          </a:prstGeom>
          <a:solidFill>
            <a:srgbClr val="E0E0E0"/>
          </a:solidFill>
        </p:spPr>
      </p:sp>
      <p:sp>
        <p:nvSpPr>
          <p:cNvPr id="59" name="Text 48"/>
          <p:cNvSpPr/>
          <p:nvPr/>
        </p:nvSpPr>
        <p:spPr>
          <a:xfrm>
            <a:off x="3547428" y="4755674"/>
            <a:ext cx="3716020" cy="161290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sz="1045" dirty="0">
                <a:solidFill>
                  <a:srgbClr val="00BFA5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Wide range, can be used for water, air, surface disinfection </a:t>
            </a:r>
            <a:endParaRPr lang="en-US" sz="1045" dirty="0"/>
          </a:p>
        </p:txBody>
      </p:sp>
      <p:pic>
        <p:nvPicPr>
          <p:cNvPr id="60" name="Image 9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34000" y="4981575"/>
            <a:ext cx="142875" cy="142875"/>
          </a:xfrm>
          <a:prstGeom prst="rect">
            <a:avLst/>
          </a:prstGeom>
        </p:spPr>
      </p:pic>
      <p:sp>
        <p:nvSpPr>
          <p:cNvPr id="61" name="Shape 49"/>
          <p:cNvSpPr/>
          <p:nvPr/>
        </p:nvSpPr>
        <p:spPr>
          <a:xfrm>
            <a:off x="7477125" y="4610100"/>
            <a:ext cx="4143375" cy="666751"/>
          </a:xfrm>
          <a:prstGeom prst="rect">
            <a:avLst/>
          </a:prstGeom>
          <a:solidFill>
            <a:srgbClr val="00BFA5">
              <a:alpha val="10000"/>
            </a:srgbClr>
          </a:solidFill>
        </p:spPr>
      </p:sp>
      <p:sp>
        <p:nvSpPr>
          <p:cNvPr id="62" name="Shape 50"/>
          <p:cNvSpPr/>
          <p:nvPr/>
        </p:nvSpPr>
        <p:spPr>
          <a:xfrm>
            <a:off x="11610975" y="4610100"/>
            <a:ext cx="9525" cy="666751"/>
          </a:xfrm>
          <a:prstGeom prst="rect">
            <a:avLst/>
          </a:prstGeom>
          <a:solidFill>
            <a:srgbClr val="E0E0E0"/>
          </a:solidFill>
        </p:spPr>
      </p:sp>
      <p:sp>
        <p:nvSpPr>
          <p:cNvPr id="63" name="Shape 51"/>
          <p:cNvSpPr/>
          <p:nvPr/>
        </p:nvSpPr>
        <p:spPr>
          <a:xfrm>
            <a:off x="7477125" y="5267325"/>
            <a:ext cx="4143375" cy="9525"/>
          </a:xfrm>
          <a:prstGeom prst="rect">
            <a:avLst/>
          </a:prstGeom>
          <a:solidFill>
            <a:srgbClr val="E0E0E0"/>
          </a:solidFill>
        </p:spPr>
      </p:sp>
      <p:sp>
        <p:nvSpPr>
          <p:cNvPr id="64" name="Text 52"/>
          <p:cNvSpPr/>
          <p:nvPr/>
        </p:nvSpPr>
        <p:spPr>
          <a:xfrm>
            <a:off x="7477125" y="4726940"/>
            <a:ext cx="4143375" cy="433070"/>
          </a:xfrm>
          <a:prstGeom prst="rect">
            <a:avLst/>
          </a:prstGeom>
          <a:noFill/>
        </p:spPr>
        <p:txBody>
          <a:bodyPr wrap="square" lIns="136144" tIns="136144" rIns="136144" bIns="136144" rtlCol="0" anchor="ctr">
            <a:spAutoFit/>
          </a:bodyPr>
          <a:lstStyle/>
          <a:p>
            <a:pPr marL="0" indent="0" algn="ctr">
              <a:buNone/>
            </a:pPr>
            <a:r>
              <a:rPr lang="en-US" sz="1045" dirty="0">
                <a:solidFill>
                  <a:srgbClr val="333333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Mainly used for water treatment, limited in other applications</a:t>
            </a:r>
            <a:endParaRPr lang="en-US" sz="1045" dirty="0"/>
          </a:p>
        </p:txBody>
      </p:sp>
      <p:sp>
        <p:nvSpPr>
          <p:cNvPr id="65" name="Shape 53"/>
          <p:cNvSpPr/>
          <p:nvPr/>
        </p:nvSpPr>
        <p:spPr>
          <a:xfrm>
            <a:off x="571500" y="5267325"/>
            <a:ext cx="11049000" cy="452437"/>
          </a:xfrm>
          <a:prstGeom prst="rect">
            <a:avLst/>
          </a:prstGeom>
          <a:solidFill>
            <a:srgbClr val="F9F9F9"/>
          </a:solidFill>
        </p:spPr>
      </p:sp>
      <p:sp>
        <p:nvSpPr>
          <p:cNvPr id="66" name="Text 54"/>
          <p:cNvSpPr/>
          <p:nvPr/>
        </p:nvSpPr>
        <p:spPr>
          <a:xfrm>
            <a:off x="571500" y="5277009"/>
            <a:ext cx="2762251" cy="433070"/>
          </a:xfrm>
          <a:prstGeom prst="rect">
            <a:avLst/>
          </a:prstGeom>
          <a:noFill/>
        </p:spPr>
        <p:txBody>
          <a:bodyPr wrap="square" lIns="136144" tIns="136144" rIns="136144" bIns="136144" rtlCol="0" anchor="ctr">
            <a:spAutoFit/>
          </a:bodyPr>
          <a:lstStyle/>
          <a:p>
            <a:pPr marL="0" indent="0" algn="l">
              <a:buNone/>
            </a:pPr>
            <a:r>
              <a:rPr lang="en-US" sz="1045" b="1" dirty="0">
                <a:solidFill>
                  <a:srgbClr val="333333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Odor Treatment</a:t>
            </a:r>
            <a:endParaRPr lang="en-US" sz="1045" dirty="0"/>
          </a:p>
        </p:txBody>
      </p:sp>
      <p:sp>
        <p:nvSpPr>
          <p:cNvPr id="67" name="Shape 55"/>
          <p:cNvSpPr/>
          <p:nvPr/>
        </p:nvSpPr>
        <p:spPr>
          <a:xfrm>
            <a:off x="3333751" y="5267325"/>
            <a:ext cx="4143375" cy="452437"/>
          </a:xfrm>
          <a:prstGeom prst="rect">
            <a:avLst/>
          </a:prstGeom>
          <a:solidFill>
            <a:srgbClr val="1E88E5">
              <a:alpha val="10000"/>
            </a:srgbClr>
          </a:solidFill>
        </p:spPr>
      </p:sp>
      <p:sp>
        <p:nvSpPr>
          <p:cNvPr id="68" name="Shape 56"/>
          <p:cNvSpPr/>
          <p:nvPr/>
        </p:nvSpPr>
        <p:spPr>
          <a:xfrm>
            <a:off x="3333751" y="5710237"/>
            <a:ext cx="4143375" cy="9525"/>
          </a:xfrm>
          <a:prstGeom prst="rect">
            <a:avLst/>
          </a:prstGeom>
          <a:solidFill>
            <a:srgbClr val="E0E0E0"/>
          </a:solidFill>
        </p:spPr>
      </p:sp>
      <p:sp>
        <p:nvSpPr>
          <p:cNvPr id="69" name="Text 57"/>
          <p:cNvSpPr/>
          <p:nvPr/>
        </p:nvSpPr>
        <p:spPr>
          <a:xfrm>
            <a:off x="4512926" y="5412898"/>
            <a:ext cx="1642110" cy="161290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sz="1045" dirty="0">
                <a:solidFill>
                  <a:srgbClr val="00BFA5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Effectively removes odors </a:t>
            </a:r>
            <a:endParaRPr lang="en-US" sz="1045" dirty="0"/>
          </a:p>
        </p:txBody>
      </p:sp>
      <p:pic>
        <p:nvPicPr>
          <p:cNvPr id="70" name="Image 10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10672" y="5424488"/>
            <a:ext cx="142875" cy="142875"/>
          </a:xfrm>
          <a:prstGeom prst="rect">
            <a:avLst/>
          </a:prstGeom>
        </p:spPr>
      </p:pic>
      <p:sp>
        <p:nvSpPr>
          <p:cNvPr id="71" name="Shape 58"/>
          <p:cNvSpPr/>
          <p:nvPr/>
        </p:nvSpPr>
        <p:spPr>
          <a:xfrm>
            <a:off x="7477125" y="5267325"/>
            <a:ext cx="4143375" cy="452437"/>
          </a:xfrm>
          <a:prstGeom prst="rect">
            <a:avLst/>
          </a:prstGeom>
          <a:solidFill>
            <a:srgbClr val="00BFA5">
              <a:alpha val="10000"/>
            </a:srgbClr>
          </a:solidFill>
        </p:spPr>
      </p:sp>
      <p:sp>
        <p:nvSpPr>
          <p:cNvPr id="72" name="Shape 59"/>
          <p:cNvSpPr/>
          <p:nvPr/>
        </p:nvSpPr>
        <p:spPr>
          <a:xfrm>
            <a:off x="11610975" y="5267325"/>
            <a:ext cx="9525" cy="452437"/>
          </a:xfrm>
          <a:prstGeom prst="rect">
            <a:avLst/>
          </a:prstGeom>
          <a:solidFill>
            <a:srgbClr val="E0E0E0"/>
          </a:solidFill>
        </p:spPr>
      </p:sp>
      <p:sp>
        <p:nvSpPr>
          <p:cNvPr id="73" name="Shape 60"/>
          <p:cNvSpPr/>
          <p:nvPr/>
        </p:nvSpPr>
        <p:spPr>
          <a:xfrm>
            <a:off x="7477125" y="5710237"/>
            <a:ext cx="4143375" cy="9525"/>
          </a:xfrm>
          <a:prstGeom prst="rect">
            <a:avLst/>
          </a:prstGeom>
          <a:solidFill>
            <a:srgbClr val="E0E0E0"/>
          </a:solidFill>
        </p:spPr>
      </p:sp>
      <p:sp>
        <p:nvSpPr>
          <p:cNvPr id="74" name="Text 61"/>
          <p:cNvSpPr/>
          <p:nvPr/>
        </p:nvSpPr>
        <p:spPr>
          <a:xfrm>
            <a:off x="8637728" y="5412898"/>
            <a:ext cx="1731645" cy="161290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sz="1045" dirty="0">
                <a:solidFill>
                  <a:srgbClr val="FF6B6B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May produce chlorine odor </a:t>
            </a:r>
            <a:endParaRPr lang="en-US" sz="1045" dirty="0"/>
          </a:p>
        </p:txBody>
      </p:sp>
      <p:pic>
        <p:nvPicPr>
          <p:cNvPr id="75" name="Image 11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29391" y="5424488"/>
            <a:ext cx="90488" cy="142875"/>
          </a:xfrm>
          <a:prstGeom prst="rect">
            <a:avLst/>
          </a:prstGeom>
        </p:spPr>
      </p:pic>
      <p:sp>
        <p:nvSpPr>
          <p:cNvPr id="76" name="Text 62"/>
          <p:cNvSpPr/>
          <p:nvPr/>
        </p:nvSpPr>
        <p:spPr>
          <a:xfrm>
            <a:off x="571500" y="5836603"/>
            <a:ext cx="2762251" cy="433070"/>
          </a:xfrm>
          <a:prstGeom prst="rect">
            <a:avLst/>
          </a:prstGeom>
          <a:noFill/>
        </p:spPr>
        <p:txBody>
          <a:bodyPr wrap="square" lIns="136144" tIns="136144" rIns="136144" bIns="136144" rtlCol="0" anchor="ctr">
            <a:spAutoFit/>
          </a:bodyPr>
          <a:lstStyle/>
          <a:p>
            <a:pPr marL="0" indent="0" algn="l">
              <a:buNone/>
            </a:pPr>
            <a:r>
              <a:rPr lang="en-US" sz="1045" b="1" dirty="0">
                <a:solidFill>
                  <a:srgbClr val="333333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Operational Safety</a:t>
            </a:r>
            <a:endParaRPr lang="en-US" sz="1045" dirty="0"/>
          </a:p>
        </p:txBody>
      </p:sp>
      <p:sp>
        <p:nvSpPr>
          <p:cNvPr id="77" name="Shape 63"/>
          <p:cNvSpPr/>
          <p:nvPr/>
        </p:nvSpPr>
        <p:spPr>
          <a:xfrm>
            <a:off x="3333751" y="5719763"/>
            <a:ext cx="4143375" cy="666751"/>
          </a:xfrm>
          <a:prstGeom prst="rect">
            <a:avLst/>
          </a:prstGeom>
          <a:solidFill>
            <a:srgbClr val="1E88E5">
              <a:alpha val="10000"/>
            </a:srgbClr>
          </a:solidFill>
        </p:spPr>
      </p:sp>
      <p:sp>
        <p:nvSpPr>
          <p:cNvPr id="78" name="Shape 64"/>
          <p:cNvSpPr/>
          <p:nvPr/>
        </p:nvSpPr>
        <p:spPr>
          <a:xfrm>
            <a:off x="3333751" y="6376988"/>
            <a:ext cx="4143375" cy="9525"/>
          </a:xfrm>
          <a:prstGeom prst="rect">
            <a:avLst/>
          </a:prstGeom>
          <a:solidFill>
            <a:srgbClr val="1E88E5"/>
          </a:solidFill>
        </p:spPr>
      </p:sp>
      <p:sp>
        <p:nvSpPr>
          <p:cNvPr id="79" name="Text 65"/>
          <p:cNvSpPr/>
          <p:nvPr/>
        </p:nvSpPr>
        <p:spPr>
          <a:xfrm>
            <a:off x="3597910" y="5860574"/>
            <a:ext cx="3615055" cy="161290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sz="1045" dirty="0">
                <a:solidFill>
                  <a:srgbClr val="00BFA5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Generated on-site, no need to store hazardous chemicals </a:t>
            </a:r>
            <a:endParaRPr lang="en-US" sz="1045" dirty="0"/>
          </a:p>
        </p:txBody>
      </p:sp>
      <p:pic>
        <p:nvPicPr>
          <p:cNvPr id="80" name="Image 12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34000" y="6086475"/>
            <a:ext cx="142875" cy="142875"/>
          </a:xfrm>
          <a:prstGeom prst="rect">
            <a:avLst/>
          </a:prstGeom>
        </p:spPr>
      </p:pic>
      <p:sp>
        <p:nvSpPr>
          <p:cNvPr id="81" name="Shape 66"/>
          <p:cNvSpPr/>
          <p:nvPr/>
        </p:nvSpPr>
        <p:spPr>
          <a:xfrm>
            <a:off x="7477125" y="5719763"/>
            <a:ext cx="4143375" cy="657225"/>
          </a:xfrm>
          <a:prstGeom prst="rect">
            <a:avLst/>
          </a:prstGeom>
          <a:solidFill>
            <a:srgbClr val="00BFA5">
              <a:alpha val="10000"/>
            </a:srgbClr>
          </a:solidFill>
        </p:spPr>
      </p:sp>
      <p:sp>
        <p:nvSpPr>
          <p:cNvPr id="82" name="Shape 67"/>
          <p:cNvSpPr/>
          <p:nvPr/>
        </p:nvSpPr>
        <p:spPr>
          <a:xfrm>
            <a:off x="11610975" y="5719763"/>
            <a:ext cx="9525" cy="657225"/>
          </a:xfrm>
          <a:prstGeom prst="rect">
            <a:avLst/>
          </a:prstGeom>
          <a:solidFill>
            <a:srgbClr val="E0E0E0"/>
          </a:solidFill>
        </p:spPr>
      </p:sp>
      <p:sp>
        <p:nvSpPr>
          <p:cNvPr id="83" name="Shape 68"/>
          <p:cNvSpPr/>
          <p:nvPr/>
        </p:nvSpPr>
        <p:spPr>
          <a:xfrm>
            <a:off x="7477125" y="6367463"/>
            <a:ext cx="4143375" cy="9525"/>
          </a:xfrm>
          <a:prstGeom prst="rect">
            <a:avLst/>
          </a:prstGeom>
          <a:solidFill>
            <a:srgbClr val="1E88E5"/>
          </a:solidFill>
        </p:spPr>
      </p:sp>
      <p:sp>
        <p:nvSpPr>
          <p:cNvPr id="84" name="Text 69"/>
          <p:cNvSpPr/>
          <p:nvPr/>
        </p:nvSpPr>
        <p:spPr>
          <a:xfrm>
            <a:off x="7947483" y="5967730"/>
            <a:ext cx="3112135" cy="161290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sz="1045" dirty="0">
                <a:solidFill>
                  <a:srgbClr val="FF6B6B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Requires storage and handling of toxic chemicals </a:t>
            </a:r>
            <a:endParaRPr lang="en-US" sz="1045" dirty="0"/>
          </a:p>
        </p:txBody>
      </p:sp>
      <p:pic>
        <p:nvPicPr>
          <p:cNvPr id="85" name="Image 13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165272" y="5979319"/>
            <a:ext cx="90488" cy="142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7008316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800100"/>
          </a:xfrm>
          <a:prstGeom prst="rect">
            <a:avLst/>
          </a:prstGeom>
          <a:solidFill>
            <a:srgbClr val="00BFA5"/>
          </a:solidFill>
        </p:spPr>
      </p:sp>
      <p:sp>
        <p:nvSpPr>
          <p:cNvPr id="4" name="Text 1"/>
          <p:cNvSpPr/>
          <p:nvPr/>
        </p:nvSpPr>
        <p:spPr>
          <a:xfrm>
            <a:off x="426720" y="192405"/>
            <a:ext cx="3360420" cy="41529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2700" b="1" dirty="0">
                <a:solidFill>
                  <a:srgbClr val="FFFFFF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Disinfection Range</a:t>
            </a:r>
            <a:endParaRPr lang="en-US" sz="2700" dirty="0"/>
          </a:p>
        </p:txBody>
      </p:sp>
      <p:sp>
        <p:nvSpPr>
          <p:cNvPr id="5" name="Text 2"/>
          <p:cNvSpPr/>
          <p:nvPr/>
        </p:nvSpPr>
        <p:spPr>
          <a:xfrm>
            <a:off x="2543492" y="1022668"/>
            <a:ext cx="7105015" cy="193040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sz="1255" dirty="0">
                <a:solidFill>
                  <a:srgbClr val="333333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 AOT-DF-10 uses advanced FCD Diamond Electrode Technology to effectively eliminate various </a:t>
            </a:r>
            <a:endParaRPr lang="en-US" sz="1255" dirty="0"/>
          </a:p>
        </p:txBody>
      </p:sp>
      <p:sp>
        <p:nvSpPr>
          <p:cNvPr id="6" name="Text 3"/>
          <p:cNvSpPr/>
          <p:nvPr/>
        </p:nvSpPr>
        <p:spPr>
          <a:xfrm>
            <a:off x="2864540" y="1279843"/>
            <a:ext cx="2234565" cy="193040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sz="1255" b="1" dirty="0">
                <a:solidFill>
                  <a:srgbClr val="00BFA5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bacteria, viruses, and molds</a:t>
            </a:r>
            <a:endParaRPr lang="en-US" sz="1255" dirty="0"/>
          </a:p>
        </p:txBody>
      </p:sp>
      <p:sp>
        <p:nvSpPr>
          <p:cNvPr id="7" name="Text 4"/>
          <p:cNvSpPr/>
          <p:nvPr/>
        </p:nvSpPr>
        <p:spPr>
          <a:xfrm>
            <a:off x="5202313" y="1279843"/>
            <a:ext cx="701040" cy="193040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sz="1255" dirty="0">
                <a:solidFill>
                  <a:srgbClr val="333333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, remove </a:t>
            </a:r>
            <a:endParaRPr lang="en-US" sz="1255" dirty="0"/>
          </a:p>
        </p:txBody>
      </p:sp>
      <p:sp>
        <p:nvSpPr>
          <p:cNvPr id="8" name="Text 5"/>
          <p:cNvSpPr/>
          <p:nvPr/>
        </p:nvSpPr>
        <p:spPr>
          <a:xfrm>
            <a:off x="6010980" y="1279843"/>
            <a:ext cx="2315210" cy="193040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sz="1255" b="1" dirty="0">
                <a:solidFill>
                  <a:srgbClr val="00BFA5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odors and harmful chemicals</a:t>
            </a:r>
            <a:endParaRPr lang="en-US" sz="1255" dirty="0"/>
          </a:p>
        </p:txBody>
      </p:sp>
      <p:sp>
        <p:nvSpPr>
          <p:cNvPr id="9" name="Text 6"/>
          <p:cNvSpPr/>
          <p:nvPr/>
        </p:nvSpPr>
        <p:spPr>
          <a:xfrm>
            <a:off x="8421368" y="1279843"/>
            <a:ext cx="979170" cy="193040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sz="1255" dirty="0">
                <a:solidFill>
                  <a:srgbClr val="333333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, providing a </a:t>
            </a:r>
            <a:endParaRPr lang="en-US" sz="1255" dirty="0"/>
          </a:p>
        </p:txBody>
      </p:sp>
      <p:sp>
        <p:nvSpPr>
          <p:cNvPr id="10" name="Text 7"/>
          <p:cNvSpPr/>
          <p:nvPr/>
        </p:nvSpPr>
        <p:spPr>
          <a:xfrm>
            <a:off x="4692651" y="1537017"/>
            <a:ext cx="2806700" cy="193040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sz="1255" dirty="0">
                <a:solidFill>
                  <a:srgbClr val="333333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comprehensive disinfection solution. </a:t>
            </a:r>
            <a:endParaRPr lang="en-US" sz="1255" dirty="0"/>
          </a:p>
        </p:txBody>
      </p:sp>
      <p:sp>
        <p:nvSpPr>
          <p:cNvPr id="11" name="Shape 8"/>
          <p:cNvSpPr/>
          <p:nvPr>
            <p:custDataLst>
              <p:tags r:id="rId2"/>
            </p:custDataLst>
          </p:nvPr>
        </p:nvSpPr>
        <p:spPr>
          <a:xfrm>
            <a:off x="571500" y="2000251"/>
            <a:ext cx="3524251" cy="2289721"/>
          </a:xfrm>
          <a:prstGeom prst="rect">
            <a:avLst/>
          </a:prstGeom>
          <a:solidFill>
            <a:srgbClr val="E0F7FA"/>
          </a:solidFill>
        </p:spPr>
      </p:sp>
      <p:sp>
        <p:nvSpPr>
          <p:cNvPr id="12" name="Shape 9"/>
          <p:cNvSpPr/>
          <p:nvPr>
            <p:custDataLst>
              <p:tags r:id="rId3"/>
            </p:custDataLst>
          </p:nvPr>
        </p:nvSpPr>
        <p:spPr>
          <a:xfrm>
            <a:off x="2000251" y="2190751"/>
            <a:ext cx="666751" cy="666751"/>
          </a:xfrm>
          <a:prstGeom prst="ellipse">
            <a:avLst/>
          </a:prstGeom>
          <a:solidFill>
            <a:srgbClr val="00BFA5"/>
          </a:solidFill>
        </p:spPr>
      </p:sp>
      <p:pic>
        <p:nvPicPr>
          <p:cNvPr id="13" name="Image 1" descr="preencoded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172891" y="2381251"/>
            <a:ext cx="321469" cy="285751"/>
          </a:xfrm>
          <a:prstGeom prst="rect">
            <a:avLst/>
          </a:prstGeom>
        </p:spPr>
      </p:pic>
      <p:sp>
        <p:nvSpPr>
          <p:cNvPr id="14" name="Text 10"/>
          <p:cNvSpPr/>
          <p:nvPr>
            <p:custDataLst>
              <p:tags r:id="rId6"/>
            </p:custDataLst>
          </p:nvPr>
        </p:nvSpPr>
        <p:spPr>
          <a:xfrm>
            <a:off x="2041525" y="3032442"/>
            <a:ext cx="584200" cy="193040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sz="1255" b="1" dirty="0">
                <a:solidFill>
                  <a:srgbClr val="1E88E5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Viruses</a:t>
            </a:r>
            <a:endParaRPr lang="en-US" sz="1255" dirty="0"/>
          </a:p>
        </p:txBody>
      </p:sp>
      <p:sp>
        <p:nvSpPr>
          <p:cNvPr id="15" name="Text 11"/>
          <p:cNvSpPr/>
          <p:nvPr>
            <p:custDataLst>
              <p:tags r:id="rId7"/>
            </p:custDataLst>
          </p:nvPr>
        </p:nvSpPr>
        <p:spPr>
          <a:xfrm>
            <a:off x="762000" y="3418478"/>
            <a:ext cx="3143251" cy="61531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sz="1000" dirty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 Effectively eliminates avian influenza virus (H5N1 and H9N2 subtypes), swine influenza virus, influenza virus (H1N1 subtype), and encephalomyocarditis virus. </a:t>
            </a:r>
            <a:endParaRPr lang="en-US" sz="1000" dirty="0">
              <a:solidFill>
                <a:schemeClr val="tx1"/>
              </a:solidFill>
              <a:latin typeface="Noto Sans" panose="020B0502040504020204" pitchFamily="34" charset="0"/>
              <a:ea typeface="Noto Sans" panose="020B0502040504020204" pitchFamily="34" charset="-122"/>
              <a:cs typeface="Noto Sans" panose="020B0502040504020204" pitchFamily="34" charset="-120"/>
            </a:endParaRPr>
          </a:p>
        </p:txBody>
      </p:sp>
      <p:sp>
        <p:nvSpPr>
          <p:cNvPr id="16" name="Shape 12"/>
          <p:cNvSpPr/>
          <p:nvPr>
            <p:custDataLst>
              <p:tags r:id="rId8"/>
            </p:custDataLst>
          </p:nvPr>
        </p:nvSpPr>
        <p:spPr>
          <a:xfrm>
            <a:off x="4333875" y="2000251"/>
            <a:ext cx="3524251" cy="2289721"/>
          </a:xfrm>
          <a:prstGeom prst="rect">
            <a:avLst/>
          </a:prstGeom>
          <a:solidFill>
            <a:srgbClr val="E0F7FA"/>
          </a:solidFill>
        </p:spPr>
      </p:sp>
      <p:sp>
        <p:nvSpPr>
          <p:cNvPr id="17" name="Shape 13"/>
          <p:cNvSpPr/>
          <p:nvPr>
            <p:custDataLst>
              <p:tags r:id="rId9"/>
            </p:custDataLst>
          </p:nvPr>
        </p:nvSpPr>
        <p:spPr>
          <a:xfrm>
            <a:off x="5762625" y="2190751"/>
            <a:ext cx="666751" cy="666751"/>
          </a:xfrm>
          <a:prstGeom prst="ellipse">
            <a:avLst/>
          </a:prstGeom>
          <a:solidFill>
            <a:srgbClr val="00BFA5"/>
          </a:solidFill>
        </p:spPr>
      </p:sp>
      <p:pic>
        <p:nvPicPr>
          <p:cNvPr id="18" name="Image 2" descr="preencoded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5935265" y="2381251"/>
            <a:ext cx="321469" cy="285751"/>
          </a:xfrm>
          <a:prstGeom prst="rect">
            <a:avLst/>
          </a:prstGeom>
        </p:spPr>
      </p:pic>
      <p:sp>
        <p:nvSpPr>
          <p:cNvPr id="19" name="Text 14"/>
          <p:cNvSpPr/>
          <p:nvPr>
            <p:custDataLst>
              <p:tags r:id="rId12"/>
            </p:custDataLst>
          </p:nvPr>
        </p:nvSpPr>
        <p:spPr>
          <a:xfrm>
            <a:off x="5763559" y="3032442"/>
            <a:ext cx="664845" cy="193040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sz="1255" b="1" dirty="0">
                <a:solidFill>
                  <a:srgbClr val="1E88E5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Bacteria</a:t>
            </a:r>
            <a:endParaRPr lang="en-US" sz="1255" dirty="0"/>
          </a:p>
        </p:txBody>
      </p:sp>
      <p:sp>
        <p:nvSpPr>
          <p:cNvPr id="20" name="Text 15"/>
          <p:cNvSpPr/>
          <p:nvPr>
            <p:custDataLst>
              <p:tags r:id="rId13"/>
            </p:custDataLst>
          </p:nvPr>
        </p:nvSpPr>
        <p:spPr>
          <a:xfrm>
            <a:off x="4524375" y="3401979"/>
            <a:ext cx="3143251" cy="46164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sz="1000" dirty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 Efficiently kills Escherichia coli, Staphylococcus aureus, Serratia marcescens, Listeria monocytogenes, and Micrococcus. </a:t>
            </a:r>
            <a:endParaRPr lang="en-US" sz="1000" dirty="0">
              <a:solidFill>
                <a:schemeClr val="tx1"/>
              </a:solidFill>
              <a:latin typeface="Noto Sans" panose="020B0502040504020204" pitchFamily="34" charset="0"/>
              <a:ea typeface="Noto Sans" panose="020B0502040504020204" pitchFamily="34" charset="-122"/>
              <a:cs typeface="Noto Sans" panose="020B0502040504020204" pitchFamily="34" charset="-120"/>
            </a:endParaRPr>
          </a:p>
        </p:txBody>
      </p:sp>
      <p:sp>
        <p:nvSpPr>
          <p:cNvPr id="21" name="Shape 16"/>
          <p:cNvSpPr/>
          <p:nvPr>
            <p:custDataLst>
              <p:tags r:id="rId14"/>
            </p:custDataLst>
          </p:nvPr>
        </p:nvSpPr>
        <p:spPr>
          <a:xfrm>
            <a:off x="8096251" y="2000251"/>
            <a:ext cx="3524251" cy="2289721"/>
          </a:xfrm>
          <a:prstGeom prst="rect">
            <a:avLst/>
          </a:prstGeom>
          <a:solidFill>
            <a:srgbClr val="E0F7FA"/>
          </a:solidFill>
        </p:spPr>
      </p:sp>
      <p:sp>
        <p:nvSpPr>
          <p:cNvPr id="22" name="Shape 17"/>
          <p:cNvSpPr/>
          <p:nvPr>
            <p:custDataLst>
              <p:tags r:id="rId15"/>
            </p:custDataLst>
          </p:nvPr>
        </p:nvSpPr>
        <p:spPr>
          <a:xfrm>
            <a:off x="9525000" y="2190751"/>
            <a:ext cx="666751" cy="666751"/>
          </a:xfrm>
          <a:prstGeom prst="ellipse">
            <a:avLst/>
          </a:prstGeom>
          <a:solidFill>
            <a:srgbClr val="00BFA5"/>
          </a:solidFill>
        </p:spPr>
      </p:sp>
      <p:pic>
        <p:nvPicPr>
          <p:cNvPr id="23" name="Image 3" descr="preencoded.png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9715500" y="2381251"/>
            <a:ext cx="285751" cy="285751"/>
          </a:xfrm>
          <a:prstGeom prst="rect">
            <a:avLst/>
          </a:prstGeom>
        </p:spPr>
      </p:pic>
      <p:sp>
        <p:nvSpPr>
          <p:cNvPr id="24" name="Text 18"/>
          <p:cNvSpPr/>
          <p:nvPr>
            <p:custDataLst>
              <p:tags r:id="rId18"/>
            </p:custDataLst>
          </p:nvPr>
        </p:nvSpPr>
        <p:spPr>
          <a:xfrm>
            <a:off x="9618009" y="3032442"/>
            <a:ext cx="480695" cy="193040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sz="1255" b="1" dirty="0">
                <a:solidFill>
                  <a:srgbClr val="1E88E5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Molds</a:t>
            </a:r>
            <a:endParaRPr lang="en-US" sz="1255" dirty="0"/>
          </a:p>
        </p:txBody>
      </p:sp>
      <p:sp>
        <p:nvSpPr>
          <p:cNvPr id="25" name="Text 19"/>
          <p:cNvSpPr/>
          <p:nvPr>
            <p:custDataLst>
              <p:tags r:id="rId19"/>
            </p:custDataLst>
          </p:nvPr>
        </p:nvSpPr>
        <p:spPr>
          <a:xfrm>
            <a:off x="8286751" y="3482306"/>
            <a:ext cx="3143251" cy="30099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sz="975" dirty="0">
                <a:solidFill>
                  <a:srgbClr val="333333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 </a:t>
            </a:r>
            <a:r>
              <a:rPr lang="en-US" sz="975" dirty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Effectively inhibits Trichophyton, Mucor, Aspergillus, and Cladosporium, preventing mold growth.</a:t>
            </a:r>
            <a:r>
              <a:rPr lang="en-US" sz="975" dirty="0">
                <a:solidFill>
                  <a:srgbClr val="333333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 </a:t>
            </a:r>
            <a:endParaRPr lang="en-US" sz="975" dirty="0"/>
          </a:p>
        </p:txBody>
      </p:sp>
      <p:sp>
        <p:nvSpPr>
          <p:cNvPr id="26" name="Shape 20"/>
          <p:cNvSpPr/>
          <p:nvPr>
            <p:custDataLst>
              <p:tags r:id="rId20"/>
            </p:custDataLst>
          </p:nvPr>
        </p:nvSpPr>
        <p:spPr>
          <a:xfrm>
            <a:off x="571500" y="4528096"/>
            <a:ext cx="3524251" cy="2289721"/>
          </a:xfrm>
          <a:prstGeom prst="rect">
            <a:avLst/>
          </a:prstGeom>
          <a:solidFill>
            <a:srgbClr val="E0F7FA"/>
          </a:solidFill>
        </p:spPr>
      </p:sp>
      <p:sp>
        <p:nvSpPr>
          <p:cNvPr id="27" name="Shape 21"/>
          <p:cNvSpPr/>
          <p:nvPr>
            <p:custDataLst>
              <p:tags r:id="rId21"/>
            </p:custDataLst>
          </p:nvPr>
        </p:nvSpPr>
        <p:spPr>
          <a:xfrm>
            <a:off x="2000251" y="4718596"/>
            <a:ext cx="666751" cy="666751"/>
          </a:xfrm>
          <a:prstGeom prst="ellipse">
            <a:avLst/>
          </a:prstGeom>
          <a:solidFill>
            <a:srgbClr val="00BFA5"/>
          </a:solidFill>
        </p:spPr>
      </p:sp>
      <p:pic>
        <p:nvPicPr>
          <p:cNvPr id="28" name="Image 4" descr="preencoded.png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2190751" y="4909096"/>
            <a:ext cx="285751" cy="285751"/>
          </a:xfrm>
          <a:prstGeom prst="rect">
            <a:avLst/>
          </a:prstGeom>
        </p:spPr>
      </p:pic>
      <p:sp>
        <p:nvSpPr>
          <p:cNvPr id="29" name="Text 22"/>
          <p:cNvSpPr/>
          <p:nvPr>
            <p:custDataLst>
              <p:tags r:id="rId24"/>
            </p:custDataLst>
          </p:nvPr>
        </p:nvSpPr>
        <p:spPr>
          <a:xfrm>
            <a:off x="2093595" y="5560289"/>
            <a:ext cx="480060" cy="193040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sz="1255" b="1" dirty="0">
                <a:solidFill>
                  <a:srgbClr val="1E88E5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Odors</a:t>
            </a:r>
            <a:endParaRPr lang="en-US" sz="1255" dirty="0"/>
          </a:p>
        </p:txBody>
      </p:sp>
      <p:sp>
        <p:nvSpPr>
          <p:cNvPr id="30" name="Text 23"/>
          <p:cNvSpPr/>
          <p:nvPr>
            <p:custDataLst>
              <p:tags r:id="rId25"/>
            </p:custDataLst>
          </p:nvPr>
        </p:nvSpPr>
        <p:spPr>
          <a:xfrm>
            <a:off x="762000" y="5952673"/>
            <a:ext cx="3143251" cy="60261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sz="975" dirty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 Removes cigarette smoke (odor intensity decreased by 2.4 levels), barbecue smell, sweat (odor intensity decreased by 1.1 levels), durian smell, and methyl mercaptan. </a:t>
            </a:r>
            <a:endParaRPr lang="en-US" sz="975" dirty="0">
              <a:solidFill>
                <a:schemeClr val="tx1"/>
              </a:solidFill>
              <a:latin typeface="Noto Sans" panose="020B0502040504020204" pitchFamily="34" charset="0"/>
              <a:ea typeface="Noto Sans" panose="020B0502040504020204" pitchFamily="34" charset="-122"/>
              <a:cs typeface="Noto Sans" panose="020B0502040504020204" pitchFamily="34" charset="-120"/>
            </a:endParaRPr>
          </a:p>
        </p:txBody>
      </p:sp>
      <p:sp>
        <p:nvSpPr>
          <p:cNvPr id="31" name="Shape 24"/>
          <p:cNvSpPr/>
          <p:nvPr>
            <p:custDataLst>
              <p:tags r:id="rId26"/>
            </p:custDataLst>
          </p:nvPr>
        </p:nvSpPr>
        <p:spPr>
          <a:xfrm>
            <a:off x="4333875" y="4528096"/>
            <a:ext cx="3524251" cy="2289721"/>
          </a:xfrm>
          <a:prstGeom prst="rect">
            <a:avLst/>
          </a:prstGeom>
          <a:solidFill>
            <a:srgbClr val="E0F7FA"/>
          </a:solidFill>
        </p:spPr>
      </p:sp>
      <p:sp>
        <p:nvSpPr>
          <p:cNvPr id="32" name="Shape 25"/>
          <p:cNvSpPr/>
          <p:nvPr>
            <p:custDataLst>
              <p:tags r:id="rId27"/>
            </p:custDataLst>
          </p:nvPr>
        </p:nvSpPr>
        <p:spPr>
          <a:xfrm>
            <a:off x="5762625" y="4718596"/>
            <a:ext cx="666751" cy="666751"/>
          </a:xfrm>
          <a:prstGeom prst="ellipse">
            <a:avLst/>
          </a:prstGeom>
          <a:solidFill>
            <a:srgbClr val="00BFA5"/>
          </a:solidFill>
        </p:spPr>
      </p:sp>
      <p:pic>
        <p:nvPicPr>
          <p:cNvPr id="33" name="Image 5" descr="preencoded.png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5970984" y="4909096"/>
            <a:ext cx="250031" cy="285751"/>
          </a:xfrm>
          <a:prstGeom prst="rect">
            <a:avLst/>
          </a:prstGeom>
        </p:spPr>
      </p:pic>
      <p:sp>
        <p:nvSpPr>
          <p:cNvPr id="34" name="Text 26"/>
          <p:cNvSpPr/>
          <p:nvPr>
            <p:custDataLst>
              <p:tags r:id="rId30"/>
            </p:custDataLst>
          </p:nvPr>
        </p:nvSpPr>
        <p:spPr>
          <a:xfrm>
            <a:off x="5338446" y="5560289"/>
            <a:ext cx="1515110" cy="193040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sz="1255" b="1" dirty="0">
                <a:solidFill>
                  <a:srgbClr val="1E88E5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Harmful Chemicals</a:t>
            </a:r>
            <a:endParaRPr lang="en-US" sz="1255" dirty="0"/>
          </a:p>
        </p:txBody>
      </p:sp>
      <p:sp>
        <p:nvSpPr>
          <p:cNvPr id="35" name="Text 27"/>
          <p:cNvSpPr/>
          <p:nvPr>
            <p:custDataLst>
              <p:tags r:id="rId31"/>
            </p:custDataLst>
          </p:nvPr>
        </p:nvSpPr>
        <p:spPr>
          <a:xfrm>
            <a:off x="4524375" y="5952673"/>
            <a:ext cx="3143251" cy="60261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sz="975" dirty="0">
                <a:solidFill>
                  <a:srgbClr val="333333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 </a:t>
            </a:r>
            <a:r>
              <a:rPr lang="en-US" sz="975" dirty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Breaks down carcinogens like benzene[a]anthracene and pesticide residues including dichlorvos (77%), chlorpyrifos (98%), and methamidophos (92.3% reduction). </a:t>
            </a:r>
            <a:endParaRPr lang="en-US" sz="975" dirty="0">
              <a:solidFill>
                <a:schemeClr val="tx1"/>
              </a:solidFill>
              <a:latin typeface="Noto Sans" panose="020B0502040504020204" pitchFamily="34" charset="0"/>
              <a:ea typeface="Noto Sans" panose="020B0502040504020204" pitchFamily="34" charset="-122"/>
              <a:cs typeface="Noto Sans" panose="020B0502040504020204" pitchFamily="34" charset="-120"/>
            </a:endParaRPr>
          </a:p>
        </p:txBody>
      </p:sp>
      <p:sp>
        <p:nvSpPr>
          <p:cNvPr id="36" name="Shape 28"/>
          <p:cNvSpPr/>
          <p:nvPr>
            <p:custDataLst>
              <p:tags r:id="rId32"/>
            </p:custDataLst>
          </p:nvPr>
        </p:nvSpPr>
        <p:spPr>
          <a:xfrm>
            <a:off x="8096251" y="4528096"/>
            <a:ext cx="3524251" cy="2289721"/>
          </a:xfrm>
          <a:prstGeom prst="rect">
            <a:avLst/>
          </a:prstGeom>
          <a:solidFill>
            <a:srgbClr val="E0F7FA"/>
          </a:solidFill>
        </p:spPr>
      </p:sp>
      <p:sp>
        <p:nvSpPr>
          <p:cNvPr id="37" name="Shape 29"/>
          <p:cNvSpPr/>
          <p:nvPr>
            <p:custDataLst>
              <p:tags r:id="rId33"/>
            </p:custDataLst>
          </p:nvPr>
        </p:nvSpPr>
        <p:spPr>
          <a:xfrm>
            <a:off x="9525000" y="4718596"/>
            <a:ext cx="666751" cy="666751"/>
          </a:xfrm>
          <a:prstGeom prst="ellipse">
            <a:avLst/>
          </a:prstGeom>
          <a:solidFill>
            <a:srgbClr val="00BFA5"/>
          </a:solidFill>
        </p:spPr>
      </p:sp>
      <p:pic>
        <p:nvPicPr>
          <p:cNvPr id="38" name="Image 6" descr="preencoded.png"/>
          <p:cNvPicPr>
            <a:picLocks noChangeAspect="1"/>
          </p:cNvPicPr>
          <p:nvPr>
            <p:custDataLst>
              <p:tags r:id="rId34"/>
            </p:custDataLst>
          </p:nvPr>
        </p:nvPicPr>
        <p:blipFill>
          <a:blip r:embed="rId35"/>
          <a:stretch>
            <a:fillRect/>
          </a:stretch>
        </p:blipFill>
        <p:spPr>
          <a:xfrm>
            <a:off x="9715500" y="4909096"/>
            <a:ext cx="285751" cy="285751"/>
          </a:xfrm>
          <a:prstGeom prst="rect">
            <a:avLst/>
          </a:prstGeom>
        </p:spPr>
      </p:pic>
      <p:sp>
        <p:nvSpPr>
          <p:cNvPr id="39" name="Text 30"/>
          <p:cNvSpPr/>
          <p:nvPr>
            <p:custDataLst>
              <p:tags r:id="rId36"/>
            </p:custDataLst>
          </p:nvPr>
        </p:nvSpPr>
        <p:spPr>
          <a:xfrm>
            <a:off x="9481503" y="5560289"/>
            <a:ext cx="753745" cy="193040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sz="1255" b="1" dirty="0">
                <a:solidFill>
                  <a:srgbClr val="1E88E5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Allergens</a:t>
            </a:r>
            <a:endParaRPr lang="en-US" sz="1255" dirty="0"/>
          </a:p>
        </p:txBody>
      </p:sp>
      <p:sp>
        <p:nvSpPr>
          <p:cNvPr id="40" name="Text 31"/>
          <p:cNvSpPr/>
          <p:nvPr>
            <p:custDataLst>
              <p:tags r:id="rId37"/>
            </p:custDataLst>
          </p:nvPr>
        </p:nvSpPr>
        <p:spPr>
          <a:xfrm>
            <a:off x="8286751" y="5934904"/>
            <a:ext cx="3143251" cy="45148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sz="975" dirty="0">
                <a:solidFill>
                  <a:srgbClr val="333333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 </a:t>
            </a:r>
            <a:r>
              <a:rPr lang="en-US" sz="975" dirty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Effectively removes common allergens such as mites, Aspergillus, and pet dander, creating a healthier environment for allergy sufferers. </a:t>
            </a:r>
            <a:endParaRPr lang="en-US" sz="975" dirty="0">
              <a:solidFill>
                <a:schemeClr val="tx1"/>
              </a:solidFill>
              <a:latin typeface="Noto Sans" panose="020B0502040504020204" pitchFamily="34" charset="0"/>
              <a:ea typeface="Noto Sans" panose="020B0502040504020204" pitchFamily="34" charset="-122"/>
              <a:cs typeface="Noto Sans" panose="020B0502040504020204" pitchFamily="34" charset="-12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/>
          <p:cNvSpPr txBox="1"/>
          <p:nvPr/>
        </p:nvSpPr>
        <p:spPr>
          <a:xfrm>
            <a:off x="1311275" y="647700"/>
            <a:ext cx="3027045" cy="36893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120000"/>
              </a:lnSpc>
            </a:pPr>
            <a:endParaRPr lang="zh-CN" altLang="en-US" sz="2000" dirty="0">
              <a:solidFill>
                <a:schemeClr val="bg1">
                  <a:lumMod val="65000"/>
                </a:schemeClr>
              </a:solidFill>
              <a:latin typeface="方正黑体简体" panose="02010601030101010101" pitchFamily="2" charset="-122"/>
              <a:ea typeface="方正黑体简体" panose="02010601030101010101" pitchFamily="2" charset="-122"/>
              <a:cs typeface="+mn-ea"/>
              <a:sym typeface="+mn-lt"/>
            </a:endParaRPr>
          </a:p>
        </p:txBody>
      </p:sp>
      <p:grpSp>
        <p:nvGrpSpPr>
          <p:cNvPr id="5" name="group 32"/>
          <p:cNvGrpSpPr/>
          <p:nvPr/>
        </p:nvGrpSpPr>
        <p:grpSpPr>
          <a:xfrm rot="21600000">
            <a:off x="878333" y="1299912"/>
            <a:ext cx="6705689" cy="617219"/>
            <a:chOff x="0" y="0"/>
            <a:chExt cx="6705689" cy="617219"/>
          </a:xfrm>
        </p:grpSpPr>
        <p:pic>
          <p:nvPicPr>
            <p:cNvPr id="6" name="picture 306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21600000">
              <a:off x="0" y="0"/>
              <a:ext cx="6705689" cy="617219"/>
            </a:xfrm>
            <a:prstGeom prst="rect">
              <a:avLst/>
            </a:prstGeom>
          </p:spPr>
        </p:pic>
        <p:sp>
          <p:nvSpPr>
            <p:cNvPr id="7" name="textbox 308"/>
            <p:cNvSpPr/>
            <p:nvPr/>
          </p:nvSpPr>
          <p:spPr>
            <a:xfrm>
              <a:off x="1771015" y="92075"/>
              <a:ext cx="1106805" cy="44958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78000"/>
                </a:lnSpc>
              </a:pPr>
              <a:endParaRPr sz="1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r" rtl="0" eaLnBrk="0">
                <a:lnSpc>
                  <a:spcPts val="1915"/>
                </a:lnSpc>
              </a:pPr>
              <a:r>
                <a:rPr lang="en-US" sz="1200" kern="0" spc="-2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Concentration  </a:t>
              </a:r>
              <a:r>
                <a:rPr sz="1200" kern="0" spc="-4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（</a:t>
              </a:r>
              <a:r>
                <a:rPr sz="1200" kern="0" spc="-4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CFU/ml</a:t>
              </a:r>
              <a:r>
                <a:rPr sz="1200" kern="0" spc="-4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）</a:t>
              </a:r>
              <a:endParaRPr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9" name="textbox 310"/>
          <p:cNvSpPr/>
          <p:nvPr/>
        </p:nvSpPr>
        <p:spPr>
          <a:xfrm>
            <a:off x="5234305" y="1405890"/>
            <a:ext cx="862330" cy="43561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4000"/>
              </a:lnSpc>
            </a:pPr>
            <a:r>
              <a:rPr 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Contact Time</a:t>
            </a:r>
            <a:r>
              <a:rPr sz="1400" kern="0" spc="-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sz="1400" kern="0" spc="-5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+mn-ea"/>
              </a:rPr>
              <a:t>S</a:t>
            </a:r>
            <a:r>
              <a:rPr sz="1400" kern="0" spc="-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endParaRPr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43840" algn="l" rtl="0" eaLnBrk="0">
              <a:lnSpc>
                <a:spcPts val="1815"/>
              </a:lnSpc>
            </a:pPr>
            <a:endParaRPr sz="1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textbox 312"/>
          <p:cNvSpPr/>
          <p:nvPr/>
        </p:nvSpPr>
        <p:spPr>
          <a:xfrm>
            <a:off x="6418580" y="1405255"/>
            <a:ext cx="930275" cy="44894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9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35890" algn="l" rtl="0" eaLnBrk="0">
              <a:lnSpc>
                <a:spcPts val="1915"/>
              </a:lnSpc>
            </a:pPr>
            <a:r>
              <a:rPr lang="en-US" sz="14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Death rate</a:t>
            </a:r>
            <a:r>
              <a:rPr sz="1100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sz="11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%</a:t>
            </a:r>
            <a:r>
              <a:rPr sz="1100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endParaRPr sz="1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1" name="group 34"/>
          <p:cNvGrpSpPr/>
          <p:nvPr/>
        </p:nvGrpSpPr>
        <p:grpSpPr>
          <a:xfrm rot="21600000">
            <a:off x="878333" y="1955232"/>
            <a:ext cx="6705600" cy="2316480"/>
            <a:chOff x="0" y="0"/>
            <a:chExt cx="6705600" cy="2316480"/>
          </a:xfrm>
        </p:grpSpPr>
        <p:pic>
          <p:nvPicPr>
            <p:cNvPr id="12" name="picture 3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0" y="0"/>
              <a:ext cx="6705600" cy="2316480"/>
            </a:xfrm>
            <a:prstGeom prst="rect">
              <a:avLst/>
            </a:prstGeom>
          </p:spPr>
        </p:pic>
        <p:sp>
          <p:nvSpPr>
            <p:cNvPr id="13" name="textbox 316"/>
            <p:cNvSpPr/>
            <p:nvPr/>
          </p:nvSpPr>
          <p:spPr>
            <a:xfrm>
              <a:off x="103505" y="83820"/>
              <a:ext cx="1893570" cy="218186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2000"/>
                </a:lnSpc>
              </a:pPr>
              <a:r>
                <a:rPr lang="en-US" altLang="zh-CN" sz="1200" dirty="0"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E. coli</a:t>
              </a:r>
              <a:endParaRPr lang="en-US" altLang="zh-CN" sz="12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  <a:p>
              <a:pPr algn="l" rtl="0" eaLnBrk="0">
                <a:lnSpc>
                  <a:spcPct val="101000"/>
                </a:lnSpc>
              </a:pPr>
              <a:endParaRPr lang="en-US" altLang="zh-CN"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12700" algn="l" rtl="0" eaLnBrk="0">
                <a:lnSpc>
                  <a:spcPct val="87000"/>
                </a:lnSpc>
                <a:spcBef>
                  <a:spcPts val="425"/>
                </a:spcBef>
              </a:pPr>
              <a:r>
                <a:rPr lang="en-US" altLang="zh-CN" sz="1000" dirty="0">
                  <a:latin typeface="Arial" panose="020B0604020202020204"/>
                  <a:ea typeface="Arial" panose="020B0604020202020204"/>
                  <a:cs typeface="Arial" panose="020B0604020202020204"/>
                </a:rPr>
                <a:t>Staphylococcus</a:t>
              </a:r>
              <a:endParaRPr lang="en-US" altLang="zh-CN"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12700" algn="l" rtl="0" eaLnBrk="0">
                <a:lnSpc>
                  <a:spcPct val="82000"/>
                </a:lnSpc>
                <a:spcBef>
                  <a:spcPts val="430"/>
                </a:spcBef>
              </a:pPr>
              <a:endParaRPr lang="en-US" altLang="zh-CN" sz="1200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12700" algn="l" rtl="0" eaLnBrk="0">
                <a:lnSpc>
                  <a:spcPct val="82000"/>
                </a:lnSpc>
                <a:spcBef>
                  <a:spcPts val="430"/>
                </a:spcBef>
              </a:pPr>
              <a:r>
                <a:rPr lang="en-US" altLang="zh-CN" sz="1200" kern="0" spc="-10" dirty="0">
                  <a:solidFill>
                    <a:srgbClr val="000000">
                      <a:alpha val="100000"/>
                    </a:srgbClr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Pseudomonas aeruginosa</a:t>
              </a:r>
              <a:endParaRPr lang="en-US" altLang="zh-CN" sz="1200" kern="0" spc="-10" dirty="0">
                <a:solidFill>
                  <a:srgbClr val="000000">
                    <a:alpha val="100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  <a:p>
              <a:pPr marL="12700" algn="l" rtl="0" eaLnBrk="0">
                <a:lnSpc>
                  <a:spcPts val="3105"/>
                </a:lnSpc>
              </a:pPr>
              <a:r>
                <a:rPr lang="en-US" altLang="zh-CN" sz="1200" kern="0" spc="-10" dirty="0">
                  <a:solidFill>
                    <a:srgbClr val="000000">
                      <a:alpha val="100000"/>
                    </a:srgbClr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influenza virus</a:t>
              </a:r>
              <a:endParaRPr lang="en-US" altLang="zh-CN" sz="1200" kern="0" spc="-10" dirty="0">
                <a:solidFill>
                  <a:srgbClr val="000000">
                    <a:alpha val="100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  <a:p>
              <a:pPr marL="12700" algn="l" rtl="0" eaLnBrk="0">
                <a:lnSpc>
                  <a:spcPts val="3105"/>
                </a:lnSpc>
              </a:pPr>
              <a:r>
                <a:rPr lang="en-US" altLang="zh-CN" sz="1200" dirty="0">
                  <a:latin typeface="Arial" panose="020B0604020202020204"/>
                  <a:ea typeface="Arial" panose="020B0604020202020204"/>
                  <a:cs typeface="Arial" panose="020B0604020202020204"/>
                </a:rPr>
                <a:t>Canine parvovirus</a:t>
              </a:r>
              <a:endParaRPr lang="en-US" altLang="zh-CN" sz="12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0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17000"/>
                </a:lnSpc>
              </a:pPr>
              <a:endParaRPr sz="3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12700" algn="l" rtl="0" eaLnBrk="0">
                <a:lnSpc>
                  <a:spcPct val="88000"/>
                </a:lnSpc>
                <a:spcBef>
                  <a:spcPts val="0"/>
                </a:spcBef>
              </a:pPr>
              <a:r>
                <a:rPr lang="en-US" altLang="zh-CN" sz="1200" dirty="0"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Pan-infectious hepatitis virus</a:t>
              </a:r>
              <a:endParaRPr lang="en-US" altLang="zh-CN" sz="12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318"/>
          <p:cNvSpPr/>
          <p:nvPr/>
        </p:nvSpPr>
        <p:spPr>
          <a:xfrm>
            <a:off x="4273550" y="1969135"/>
            <a:ext cx="466090" cy="222567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ctr" rtl="0" eaLnBrk="0">
              <a:lnSpc>
                <a:spcPct val="76000"/>
              </a:lnSpc>
            </a:pPr>
            <a:endParaRPr sz="100" dirty="0">
              <a:latin typeface="思源黑体 Medium" panose="020B0600000000000000" charset="-122"/>
              <a:ea typeface="思源黑体 Medium" panose="020B0600000000000000" charset="-122"/>
              <a:cs typeface="Arial" panose="020B0604020202020204"/>
            </a:endParaRPr>
          </a:p>
          <a:p>
            <a:pPr marL="12700" algn="ctr" rtl="0" eaLnBrk="0">
              <a:lnSpc>
                <a:spcPct val="172000"/>
              </a:lnSpc>
            </a:pPr>
            <a:r>
              <a:rPr sz="1400" kern="0" spc="-20" dirty="0">
                <a:solidFill>
                  <a:srgbClr val="000000">
                    <a:alpha val="100000"/>
                  </a:srgbClr>
                </a:solidFill>
                <a:latin typeface="思源黑体 Medium" panose="020B0600000000000000" charset="-122"/>
                <a:ea typeface="思源黑体 Medium" panose="020B0600000000000000" charset="-122"/>
                <a:cs typeface="Arial" panose="020B0604020202020204"/>
              </a:rPr>
              <a:t>0.96</a:t>
            </a:r>
            <a:r>
              <a:rPr sz="1400" kern="0" spc="0" dirty="0">
                <a:solidFill>
                  <a:srgbClr val="000000">
                    <a:alpha val="100000"/>
                  </a:srgbClr>
                </a:solidFill>
                <a:latin typeface="思源黑体 Medium" panose="020B0600000000000000" charset="-122"/>
                <a:ea typeface="思源黑体 Medium" panose="020B0600000000000000" charset="-122"/>
                <a:cs typeface="Arial" panose="020B0604020202020204"/>
              </a:rPr>
              <a:t> </a:t>
            </a:r>
            <a:r>
              <a:rPr sz="1400" kern="0" spc="-20" dirty="0">
                <a:solidFill>
                  <a:srgbClr val="000000">
                    <a:alpha val="100000"/>
                  </a:srgbClr>
                </a:solidFill>
                <a:latin typeface="思源黑体 Medium" panose="020B0600000000000000" charset="-122"/>
                <a:ea typeface="思源黑体 Medium" panose="020B0600000000000000" charset="-122"/>
                <a:cs typeface="Arial" panose="020B0604020202020204"/>
              </a:rPr>
              <a:t>1.08</a:t>
            </a:r>
            <a:r>
              <a:rPr sz="1400" kern="0" spc="0" dirty="0">
                <a:solidFill>
                  <a:srgbClr val="000000">
                    <a:alpha val="100000"/>
                  </a:srgbClr>
                </a:solidFill>
                <a:latin typeface="思源黑体 Medium" panose="020B0600000000000000" charset="-122"/>
                <a:ea typeface="思源黑体 Medium" panose="020B0600000000000000" charset="-122"/>
                <a:cs typeface="Arial" panose="020B0604020202020204"/>
              </a:rPr>
              <a:t> </a:t>
            </a:r>
            <a:r>
              <a:rPr sz="1400" kern="0" spc="-20" dirty="0">
                <a:solidFill>
                  <a:srgbClr val="000000">
                    <a:alpha val="100000"/>
                  </a:srgbClr>
                </a:solidFill>
                <a:latin typeface="思源黑体 Medium" panose="020B0600000000000000" charset="-122"/>
                <a:ea typeface="思源黑体 Medium" panose="020B0600000000000000" charset="-122"/>
                <a:cs typeface="Arial" panose="020B0604020202020204"/>
              </a:rPr>
              <a:t>1.01</a:t>
            </a:r>
            <a:r>
              <a:rPr sz="1400" kern="0" spc="0" dirty="0">
                <a:solidFill>
                  <a:srgbClr val="000000">
                    <a:alpha val="100000"/>
                  </a:srgbClr>
                </a:solidFill>
                <a:latin typeface="思源黑体 Medium" panose="020B0600000000000000" charset="-122"/>
                <a:ea typeface="思源黑体 Medium" panose="020B0600000000000000" charset="-122"/>
                <a:cs typeface="Arial" panose="020B0604020202020204"/>
              </a:rPr>
              <a:t> </a:t>
            </a:r>
            <a:r>
              <a:rPr sz="1400" kern="0" spc="-20" dirty="0">
                <a:solidFill>
                  <a:srgbClr val="000000">
                    <a:alpha val="100000"/>
                  </a:srgbClr>
                </a:solidFill>
                <a:latin typeface="思源黑体 Medium" panose="020B0600000000000000" charset="-122"/>
                <a:ea typeface="思源黑体 Medium" panose="020B0600000000000000" charset="-122"/>
                <a:cs typeface="Arial" panose="020B0604020202020204"/>
              </a:rPr>
              <a:t>0.96</a:t>
            </a:r>
            <a:endParaRPr sz="1400" dirty="0">
              <a:latin typeface="思源黑体 Medium" panose="020B0600000000000000" charset="-122"/>
              <a:ea typeface="思源黑体 Medium" panose="020B0600000000000000" charset="-122"/>
              <a:cs typeface="Arial" panose="020B0604020202020204"/>
            </a:endParaRPr>
          </a:p>
          <a:p>
            <a:pPr algn="ctr" rtl="0" eaLnBrk="0">
              <a:lnSpc>
                <a:spcPct val="103000"/>
              </a:lnSpc>
            </a:pPr>
            <a:endParaRPr sz="700" dirty="0">
              <a:latin typeface="思源黑体 Medium" panose="020B0600000000000000" charset="-122"/>
              <a:ea typeface="思源黑体 Medium" panose="020B0600000000000000" charset="-122"/>
              <a:cs typeface="Arial" panose="020B0604020202020204"/>
            </a:endParaRPr>
          </a:p>
          <a:p>
            <a:pPr marL="24130" indent="-11430" algn="ctr" rtl="0" eaLnBrk="0">
              <a:lnSpc>
                <a:spcPct val="146000"/>
              </a:lnSpc>
              <a:spcBef>
                <a:spcPts val="0"/>
              </a:spcBef>
            </a:pPr>
            <a:r>
              <a:rPr sz="1400" kern="0" spc="-20" dirty="0">
                <a:solidFill>
                  <a:srgbClr val="000000">
                    <a:alpha val="100000"/>
                  </a:srgbClr>
                </a:solidFill>
                <a:latin typeface="思源黑体 Medium" panose="020B0600000000000000" charset="-122"/>
                <a:ea typeface="思源黑体 Medium" panose="020B0600000000000000" charset="-122"/>
                <a:cs typeface="Arial" panose="020B0604020202020204"/>
              </a:rPr>
              <a:t>0.96</a:t>
            </a:r>
            <a:r>
              <a:rPr sz="1400" kern="0" spc="0" dirty="0">
                <a:solidFill>
                  <a:srgbClr val="000000">
                    <a:alpha val="100000"/>
                  </a:srgbClr>
                </a:solidFill>
                <a:latin typeface="思源黑体 Medium" panose="020B0600000000000000" charset="-122"/>
                <a:ea typeface="思源黑体 Medium" panose="020B0600000000000000" charset="-122"/>
                <a:cs typeface="Arial" panose="020B0604020202020204"/>
              </a:rPr>
              <a:t> </a:t>
            </a:r>
            <a:r>
              <a:rPr sz="1400" kern="0" spc="-60" dirty="0">
                <a:solidFill>
                  <a:srgbClr val="000000">
                    <a:alpha val="100000"/>
                  </a:srgbClr>
                </a:solidFill>
                <a:latin typeface="思源黑体 Medium" panose="020B0600000000000000" charset="-122"/>
                <a:ea typeface="思源黑体 Medium" panose="020B0600000000000000" charset="-122"/>
                <a:cs typeface="Arial" panose="020B0604020202020204"/>
              </a:rPr>
              <a:t>1.2</a:t>
            </a:r>
            <a:endParaRPr sz="1400" dirty="0">
              <a:latin typeface="思源黑体 Medium" panose="020B0600000000000000" charset="-122"/>
              <a:ea typeface="思源黑体 Medium" panose="020B0600000000000000" charset="-122"/>
              <a:cs typeface="Arial" panose="020B0604020202020204"/>
            </a:endParaRPr>
          </a:p>
        </p:txBody>
      </p:sp>
      <p:sp>
        <p:nvSpPr>
          <p:cNvPr id="15" name="textbox 320"/>
          <p:cNvSpPr/>
          <p:nvPr/>
        </p:nvSpPr>
        <p:spPr>
          <a:xfrm>
            <a:off x="6531866" y="1997802"/>
            <a:ext cx="365125" cy="22409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思源黑体 Medium" panose="020B0600000000000000" charset="-122"/>
              <a:ea typeface="思源黑体 Medium" panose="020B0600000000000000" charset="-122"/>
              <a:cs typeface="Arial" panose="020B0604020202020204"/>
            </a:endParaRPr>
          </a:p>
          <a:p>
            <a:pPr marL="12700" algn="l" rtl="0" eaLnBrk="0">
              <a:lnSpc>
                <a:spcPts val="1915"/>
              </a:lnSpc>
            </a:pPr>
            <a:r>
              <a:rPr sz="1400" kern="0" spc="-20" dirty="0">
                <a:solidFill>
                  <a:srgbClr val="000000">
                    <a:alpha val="100000"/>
                  </a:srgbClr>
                </a:solidFill>
                <a:latin typeface="思源黑体 Medium" panose="020B0600000000000000" charset="-122"/>
                <a:ea typeface="思源黑体 Medium" panose="020B0600000000000000" charset="-122"/>
                <a:cs typeface="Arial" panose="020B0604020202020204"/>
              </a:rPr>
              <a:t>99.9</a:t>
            </a:r>
            <a:endParaRPr sz="1400" dirty="0">
              <a:latin typeface="思源黑体 Medium" panose="020B0600000000000000" charset="-122"/>
              <a:ea typeface="思源黑体 Medium" panose="020B0600000000000000" charset="-122"/>
              <a:cs typeface="Arial" panose="020B0604020202020204"/>
            </a:endParaRPr>
          </a:p>
          <a:p>
            <a:pPr marL="12700" algn="l" rtl="0" eaLnBrk="0">
              <a:lnSpc>
                <a:spcPts val="1915"/>
              </a:lnSpc>
              <a:spcBef>
                <a:spcPts val="1190"/>
              </a:spcBef>
            </a:pPr>
            <a:r>
              <a:rPr sz="1400" kern="0" spc="-20" dirty="0">
                <a:solidFill>
                  <a:srgbClr val="000000">
                    <a:alpha val="100000"/>
                  </a:srgbClr>
                </a:solidFill>
                <a:latin typeface="思源黑体 Medium" panose="020B0600000000000000" charset="-122"/>
                <a:ea typeface="思源黑体 Medium" panose="020B0600000000000000" charset="-122"/>
                <a:cs typeface="Arial" panose="020B0604020202020204"/>
              </a:rPr>
              <a:t>99.9</a:t>
            </a:r>
            <a:endParaRPr sz="1400" dirty="0">
              <a:latin typeface="思源黑体 Medium" panose="020B0600000000000000" charset="-122"/>
              <a:ea typeface="思源黑体 Medium" panose="020B0600000000000000" charset="-122"/>
              <a:cs typeface="Arial" panose="020B0604020202020204"/>
            </a:endParaRPr>
          </a:p>
          <a:p>
            <a:pPr marL="12700" algn="l" rtl="0" eaLnBrk="0">
              <a:lnSpc>
                <a:spcPts val="1915"/>
              </a:lnSpc>
              <a:spcBef>
                <a:spcPts val="1190"/>
              </a:spcBef>
            </a:pPr>
            <a:r>
              <a:rPr sz="1400" kern="0" spc="-20" dirty="0">
                <a:solidFill>
                  <a:srgbClr val="000000">
                    <a:alpha val="100000"/>
                  </a:srgbClr>
                </a:solidFill>
                <a:latin typeface="思源黑体 Medium" panose="020B0600000000000000" charset="-122"/>
                <a:ea typeface="思源黑体 Medium" panose="020B0600000000000000" charset="-122"/>
                <a:cs typeface="Arial" panose="020B0604020202020204"/>
              </a:rPr>
              <a:t>99.9</a:t>
            </a:r>
            <a:endParaRPr sz="1400" dirty="0">
              <a:latin typeface="思源黑体 Medium" panose="020B0600000000000000" charset="-122"/>
              <a:ea typeface="思源黑体 Medium" panose="020B0600000000000000" charset="-122"/>
              <a:cs typeface="Arial" panose="020B0604020202020204"/>
            </a:endParaRPr>
          </a:p>
          <a:p>
            <a:pPr marL="12700" algn="l" rtl="0" eaLnBrk="0">
              <a:lnSpc>
                <a:spcPts val="1915"/>
              </a:lnSpc>
              <a:spcBef>
                <a:spcPts val="1190"/>
              </a:spcBef>
            </a:pPr>
            <a:r>
              <a:rPr sz="1400" kern="0" spc="-20" dirty="0">
                <a:solidFill>
                  <a:srgbClr val="000000">
                    <a:alpha val="100000"/>
                  </a:srgbClr>
                </a:solidFill>
                <a:latin typeface="思源黑体 Medium" panose="020B0600000000000000" charset="-122"/>
                <a:ea typeface="思源黑体 Medium" panose="020B0600000000000000" charset="-122"/>
                <a:cs typeface="Arial" panose="020B0604020202020204"/>
              </a:rPr>
              <a:t>99.9</a:t>
            </a:r>
            <a:endParaRPr sz="1400" dirty="0">
              <a:latin typeface="思源黑体 Medium" panose="020B0600000000000000" charset="-122"/>
              <a:ea typeface="思源黑体 Medium" panose="020B0600000000000000" charset="-122"/>
              <a:cs typeface="Arial" panose="020B0604020202020204"/>
            </a:endParaRPr>
          </a:p>
          <a:p>
            <a:pPr marL="12700" algn="l" rtl="0" eaLnBrk="0">
              <a:lnSpc>
                <a:spcPts val="1915"/>
              </a:lnSpc>
              <a:spcBef>
                <a:spcPts val="1190"/>
              </a:spcBef>
            </a:pPr>
            <a:r>
              <a:rPr sz="1400" kern="0" spc="-20" dirty="0">
                <a:solidFill>
                  <a:srgbClr val="000000">
                    <a:alpha val="100000"/>
                  </a:srgbClr>
                </a:solidFill>
                <a:latin typeface="思源黑体 Medium" panose="020B0600000000000000" charset="-122"/>
                <a:ea typeface="思源黑体 Medium" panose="020B0600000000000000" charset="-122"/>
                <a:cs typeface="Arial" panose="020B0604020202020204"/>
              </a:rPr>
              <a:t>99.9</a:t>
            </a:r>
            <a:endParaRPr sz="1400" dirty="0">
              <a:latin typeface="思源黑体 Medium" panose="020B0600000000000000" charset="-122"/>
              <a:ea typeface="思源黑体 Medium" panose="020B0600000000000000" charset="-122"/>
              <a:cs typeface="Arial" panose="020B0604020202020204"/>
            </a:endParaRPr>
          </a:p>
          <a:p>
            <a:pPr algn="l" rtl="0" eaLnBrk="0">
              <a:lnSpc>
                <a:spcPct val="110000"/>
              </a:lnSpc>
            </a:pPr>
            <a:endParaRPr sz="900" dirty="0">
              <a:latin typeface="思源黑体 Medium" panose="020B0600000000000000" charset="-122"/>
              <a:ea typeface="思源黑体 Medium" panose="020B0600000000000000" charset="-122"/>
              <a:cs typeface="Arial" panose="020B0604020202020204"/>
            </a:endParaRPr>
          </a:p>
          <a:p>
            <a:pPr marL="12700" algn="l" rtl="0" eaLnBrk="0">
              <a:lnSpc>
                <a:spcPts val="1915"/>
              </a:lnSpc>
              <a:spcBef>
                <a:spcPts val="0"/>
              </a:spcBef>
            </a:pPr>
            <a:r>
              <a:rPr sz="1400" kern="0" spc="-20" dirty="0">
                <a:solidFill>
                  <a:srgbClr val="000000">
                    <a:alpha val="100000"/>
                  </a:srgbClr>
                </a:solidFill>
                <a:latin typeface="思源黑体 Medium" panose="020B0600000000000000" charset="-122"/>
                <a:ea typeface="思源黑体 Medium" panose="020B0600000000000000" charset="-122"/>
                <a:cs typeface="Arial" panose="020B0604020202020204"/>
              </a:rPr>
              <a:t>99.9</a:t>
            </a:r>
            <a:endParaRPr sz="1400" dirty="0">
              <a:latin typeface="思源黑体 Medium" panose="020B0600000000000000" charset="-122"/>
              <a:ea typeface="思源黑体 Medium" panose="020B0600000000000000" charset="-122"/>
              <a:cs typeface="Arial" panose="020B0604020202020204"/>
            </a:endParaRPr>
          </a:p>
        </p:txBody>
      </p:sp>
      <p:sp>
        <p:nvSpPr>
          <p:cNvPr id="18" name="textbox 322"/>
          <p:cNvSpPr/>
          <p:nvPr/>
        </p:nvSpPr>
        <p:spPr>
          <a:xfrm>
            <a:off x="2777001" y="1997802"/>
            <a:ext cx="847725" cy="228092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思源黑体 Medium" panose="020B0600000000000000" charset="-122"/>
              <a:ea typeface="思源黑体 Medium" panose="020B0600000000000000" charset="-122"/>
              <a:cs typeface="Arial" panose="020B0604020202020204"/>
            </a:endParaRPr>
          </a:p>
          <a:p>
            <a:pPr marL="284480" algn="l" rtl="0" eaLnBrk="0">
              <a:lnSpc>
                <a:spcPts val="1915"/>
              </a:lnSpc>
            </a:pPr>
            <a:r>
              <a:rPr sz="1400" kern="0" spc="-60" dirty="0">
                <a:solidFill>
                  <a:srgbClr val="000000">
                    <a:alpha val="100000"/>
                  </a:srgbClr>
                </a:solidFill>
                <a:latin typeface="思源黑体 Medium" panose="020B0600000000000000" charset="-122"/>
                <a:ea typeface="思源黑体 Medium" panose="020B0600000000000000" charset="-122"/>
                <a:cs typeface="Arial" panose="020B0604020202020204"/>
              </a:rPr>
              <a:t>105</a:t>
            </a:r>
            <a:endParaRPr sz="1400" dirty="0">
              <a:latin typeface="思源黑体 Medium" panose="020B0600000000000000" charset="-122"/>
              <a:ea typeface="思源黑体 Medium" panose="020B0600000000000000" charset="-122"/>
              <a:cs typeface="Arial" panose="020B0604020202020204"/>
            </a:endParaRPr>
          </a:p>
          <a:p>
            <a:pPr marL="284480" algn="l" rtl="0" eaLnBrk="0">
              <a:lnSpc>
                <a:spcPts val="1915"/>
              </a:lnSpc>
              <a:spcBef>
                <a:spcPts val="1190"/>
              </a:spcBef>
            </a:pPr>
            <a:r>
              <a:rPr sz="1400" kern="0" spc="-60" dirty="0">
                <a:solidFill>
                  <a:srgbClr val="000000">
                    <a:alpha val="100000"/>
                  </a:srgbClr>
                </a:solidFill>
                <a:latin typeface="思源黑体 Medium" panose="020B0600000000000000" charset="-122"/>
                <a:ea typeface="思源黑体 Medium" panose="020B0600000000000000" charset="-122"/>
                <a:cs typeface="Arial" panose="020B0604020202020204"/>
              </a:rPr>
              <a:t>105</a:t>
            </a:r>
            <a:endParaRPr sz="1400" dirty="0">
              <a:latin typeface="思源黑体 Medium" panose="020B0600000000000000" charset="-122"/>
              <a:ea typeface="思源黑体 Medium" panose="020B0600000000000000" charset="-122"/>
              <a:cs typeface="Arial" panose="020B0604020202020204"/>
            </a:endParaRPr>
          </a:p>
          <a:p>
            <a:pPr marL="284480" algn="l" rtl="0" eaLnBrk="0">
              <a:lnSpc>
                <a:spcPts val="1915"/>
              </a:lnSpc>
              <a:spcBef>
                <a:spcPts val="1190"/>
              </a:spcBef>
            </a:pPr>
            <a:r>
              <a:rPr sz="1400" kern="0" spc="-60" dirty="0">
                <a:solidFill>
                  <a:srgbClr val="000000">
                    <a:alpha val="100000"/>
                  </a:srgbClr>
                </a:solidFill>
                <a:latin typeface="思源黑体 Medium" panose="020B0600000000000000" charset="-122"/>
                <a:ea typeface="思源黑体 Medium" panose="020B0600000000000000" charset="-122"/>
                <a:cs typeface="Arial" panose="020B0604020202020204"/>
              </a:rPr>
              <a:t>105</a:t>
            </a:r>
            <a:endParaRPr sz="1400" dirty="0">
              <a:latin typeface="思源黑体 Medium" panose="020B0600000000000000" charset="-122"/>
              <a:ea typeface="思源黑体 Medium" panose="020B0600000000000000" charset="-122"/>
              <a:cs typeface="Arial" panose="020B0604020202020204"/>
            </a:endParaRPr>
          </a:p>
          <a:p>
            <a:pPr marL="12700" algn="l" rtl="0" eaLnBrk="0">
              <a:lnSpc>
                <a:spcPct val="185000"/>
              </a:lnSpc>
              <a:spcBef>
                <a:spcPts val="310"/>
              </a:spcBef>
            </a:pPr>
            <a:r>
              <a:rPr sz="1400" kern="0" spc="-30" dirty="0">
                <a:solidFill>
                  <a:srgbClr val="000000">
                    <a:alpha val="100000"/>
                  </a:srgbClr>
                </a:solidFill>
                <a:latin typeface="思源黑体 Medium" panose="020B0600000000000000" charset="-122"/>
                <a:ea typeface="思源黑体 Medium" panose="020B0600000000000000" charset="-122"/>
                <a:cs typeface="Arial" panose="020B0604020202020204"/>
              </a:rPr>
              <a:t>1053ED50</a:t>
            </a:r>
            <a:r>
              <a:rPr sz="1400" kern="0" spc="60" dirty="0">
                <a:solidFill>
                  <a:srgbClr val="000000">
                    <a:alpha val="100000"/>
                  </a:srgbClr>
                </a:solidFill>
                <a:latin typeface="思源黑体 Medium" panose="020B0600000000000000" charset="-122"/>
                <a:ea typeface="思源黑体 Medium" panose="020B0600000000000000" charset="-122"/>
                <a:cs typeface="Arial" panose="020B0604020202020204"/>
              </a:rPr>
              <a:t> </a:t>
            </a:r>
            <a:r>
              <a:rPr sz="1400" kern="0" spc="-30" dirty="0">
                <a:solidFill>
                  <a:srgbClr val="000000">
                    <a:alpha val="100000"/>
                  </a:srgbClr>
                </a:solidFill>
                <a:latin typeface="思源黑体 Medium" panose="020B0600000000000000" charset="-122"/>
                <a:ea typeface="思源黑体 Medium" panose="020B0600000000000000" charset="-122"/>
                <a:cs typeface="Arial" panose="020B0604020202020204"/>
              </a:rPr>
              <a:t>1040ED50</a:t>
            </a:r>
            <a:r>
              <a:rPr sz="1400" kern="0" spc="60" dirty="0">
                <a:solidFill>
                  <a:srgbClr val="000000">
                    <a:alpha val="100000"/>
                  </a:srgbClr>
                </a:solidFill>
                <a:latin typeface="思源黑体 Medium" panose="020B0600000000000000" charset="-122"/>
                <a:ea typeface="思源黑体 Medium" panose="020B0600000000000000" charset="-122"/>
                <a:cs typeface="Arial" panose="020B0604020202020204"/>
              </a:rPr>
              <a:t> </a:t>
            </a:r>
            <a:r>
              <a:rPr sz="1400" kern="0" spc="-30" dirty="0">
                <a:solidFill>
                  <a:srgbClr val="000000">
                    <a:alpha val="100000"/>
                  </a:srgbClr>
                </a:solidFill>
                <a:latin typeface="思源黑体 Medium" panose="020B0600000000000000" charset="-122"/>
                <a:ea typeface="思源黑体 Medium" panose="020B0600000000000000" charset="-122"/>
                <a:cs typeface="Arial" panose="020B0604020202020204"/>
              </a:rPr>
              <a:t>1010ED50</a:t>
            </a:r>
            <a:endParaRPr sz="1400" dirty="0">
              <a:latin typeface="思源黑体 Medium" panose="020B0600000000000000" charset="-122"/>
              <a:ea typeface="思源黑体 Medium" panose="020B0600000000000000" charset="-122"/>
              <a:cs typeface="Arial" panose="020B0604020202020204"/>
            </a:endParaRPr>
          </a:p>
        </p:txBody>
      </p:sp>
      <p:sp>
        <p:nvSpPr>
          <p:cNvPr id="21" name="textbox 324"/>
          <p:cNvSpPr/>
          <p:nvPr/>
        </p:nvSpPr>
        <p:spPr>
          <a:xfrm>
            <a:off x="5518626" y="1997802"/>
            <a:ext cx="219075" cy="22409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ctr" rtl="0" eaLnBrk="0">
              <a:lnSpc>
                <a:spcPct val="83000"/>
              </a:lnSpc>
            </a:pPr>
            <a:endParaRPr sz="100" dirty="0">
              <a:latin typeface="思源黑体 Medium" panose="020B0600000000000000" charset="-122"/>
              <a:ea typeface="思源黑体 Medium" panose="020B0600000000000000" charset="-122"/>
              <a:cs typeface="Arial" panose="020B0604020202020204"/>
            </a:endParaRPr>
          </a:p>
          <a:p>
            <a:pPr marL="14605" algn="ctr" rtl="0" eaLnBrk="0">
              <a:lnSpc>
                <a:spcPts val="1915"/>
              </a:lnSpc>
            </a:pPr>
            <a:r>
              <a:rPr sz="1400" kern="0" spc="-20" dirty="0">
                <a:solidFill>
                  <a:srgbClr val="000000">
                    <a:alpha val="100000"/>
                  </a:srgbClr>
                </a:solidFill>
                <a:latin typeface="思源黑体 Medium" panose="020B0600000000000000" charset="-122"/>
                <a:ea typeface="思源黑体 Medium" panose="020B0600000000000000" charset="-122"/>
                <a:cs typeface="Arial" panose="020B0604020202020204"/>
              </a:rPr>
              <a:t>5</a:t>
            </a:r>
            <a:endParaRPr sz="1400" dirty="0">
              <a:latin typeface="思源黑体 Medium" panose="020B0600000000000000" charset="-122"/>
              <a:ea typeface="思源黑体 Medium" panose="020B0600000000000000" charset="-122"/>
              <a:cs typeface="Arial" panose="020B0604020202020204"/>
            </a:endParaRPr>
          </a:p>
          <a:p>
            <a:pPr marL="14605" algn="ctr" rtl="0" eaLnBrk="0">
              <a:lnSpc>
                <a:spcPts val="1915"/>
              </a:lnSpc>
              <a:spcBef>
                <a:spcPts val="1190"/>
              </a:spcBef>
            </a:pPr>
            <a:r>
              <a:rPr sz="1400" kern="0" spc="-20" dirty="0">
                <a:solidFill>
                  <a:srgbClr val="000000">
                    <a:alpha val="100000"/>
                  </a:srgbClr>
                </a:solidFill>
                <a:latin typeface="思源黑体 Medium" panose="020B0600000000000000" charset="-122"/>
                <a:ea typeface="思源黑体 Medium" panose="020B0600000000000000" charset="-122"/>
                <a:cs typeface="Arial" panose="020B0604020202020204"/>
              </a:rPr>
              <a:t>5</a:t>
            </a:r>
            <a:endParaRPr sz="1400" dirty="0">
              <a:latin typeface="思源黑体 Medium" panose="020B0600000000000000" charset="-122"/>
              <a:ea typeface="思源黑体 Medium" panose="020B0600000000000000" charset="-122"/>
              <a:cs typeface="Arial" panose="020B0604020202020204"/>
            </a:endParaRPr>
          </a:p>
          <a:p>
            <a:pPr marL="14605" algn="ctr" rtl="0" eaLnBrk="0">
              <a:lnSpc>
                <a:spcPts val="1915"/>
              </a:lnSpc>
              <a:spcBef>
                <a:spcPts val="1190"/>
              </a:spcBef>
            </a:pPr>
            <a:r>
              <a:rPr sz="1400" kern="0" spc="-20" dirty="0">
                <a:solidFill>
                  <a:srgbClr val="000000">
                    <a:alpha val="100000"/>
                  </a:srgbClr>
                </a:solidFill>
                <a:latin typeface="思源黑体 Medium" panose="020B0600000000000000" charset="-122"/>
                <a:ea typeface="思源黑体 Medium" panose="020B0600000000000000" charset="-122"/>
                <a:cs typeface="Arial" panose="020B0604020202020204"/>
              </a:rPr>
              <a:t>5</a:t>
            </a:r>
            <a:endParaRPr sz="1400" kern="0" spc="-20" dirty="0">
              <a:solidFill>
                <a:srgbClr val="000000">
                  <a:alpha val="100000"/>
                </a:srgbClr>
              </a:solidFill>
              <a:latin typeface="思源黑体 Medium" panose="020B0600000000000000" charset="-122"/>
              <a:ea typeface="思源黑体 Medium" panose="020B0600000000000000" charset="-122"/>
              <a:cs typeface="Arial" panose="020B0604020202020204"/>
            </a:endParaRPr>
          </a:p>
          <a:p>
            <a:pPr marL="14605" algn="ctr" rtl="0" eaLnBrk="0">
              <a:lnSpc>
                <a:spcPts val="1915"/>
              </a:lnSpc>
              <a:spcBef>
                <a:spcPts val="1190"/>
              </a:spcBef>
            </a:pPr>
            <a:r>
              <a:rPr sz="1300" kern="0" spc="-30" dirty="0">
                <a:solidFill>
                  <a:srgbClr val="000000">
                    <a:alpha val="100000"/>
                  </a:srgbClr>
                </a:solidFill>
                <a:latin typeface="思源黑体 Medium" panose="020B0600000000000000" charset="-122"/>
                <a:ea typeface="思源黑体 Medium" panose="020B0600000000000000" charset="-122"/>
                <a:cs typeface="Arial" panose="020B0604020202020204"/>
              </a:rPr>
              <a:t>15</a:t>
            </a:r>
            <a:endParaRPr sz="1300" dirty="0">
              <a:latin typeface="思源黑体 Medium" panose="020B0600000000000000" charset="-122"/>
              <a:ea typeface="思源黑体 Medium" panose="020B0600000000000000" charset="-122"/>
              <a:cs typeface="Arial" panose="020B0604020202020204"/>
            </a:endParaRPr>
          </a:p>
          <a:p>
            <a:pPr marL="26670" algn="ctr" rtl="0" eaLnBrk="0">
              <a:lnSpc>
                <a:spcPts val="1915"/>
              </a:lnSpc>
              <a:spcBef>
                <a:spcPts val="1190"/>
              </a:spcBef>
            </a:pPr>
            <a:r>
              <a:rPr sz="1300" kern="0" spc="-30" dirty="0">
                <a:solidFill>
                  <a:srgbClr val="000000">
                    <a:alpha val="100000"/>
                  </a:srgbClr>
                </a:solidFill>
                <a:latin typeface="思源黑体 Medium" panose="020B0600000000000000" charset="-122"/>
                <a:ea typeface="思源黑体 Medium" panose="020B0600000000000000" charset="-122"/>
                <a:cs typeface="Arial" panose="020B0604020202020204"/>
              </a:rPr>
              <a:t>10</a:t>
            </a:r>
            <a:endParaRPr sz="1300" dirty="0">
              <a:latin typeface="思源黑体 Medium" panose="020B0600000000000000" charset="-122"/>
              <a:ea typeface="思源黑体 Medium" panose="020B0600000000000000" charset="-122"/>
              <a:cs typeface="Arial" panose="020B0604020202020204"/>
            </a:endParaRPr>
          </a:p>
          <a:p>
            <a:pPr algn="ctr" rtl="0" eaLnBrk="0">
              <a:lnSpc>
                <a:spcPct val="110000"/>
              </a:lnSpc>
            </a:pPr>
            <a:endParaRPr sz="900" dirty="0">
              <a:latin typeface="思源黑体 Medium" panose="020B0600000000000000" charset="-122"/>
              <a:ea typeface="思源黑体 Medium" panose="020B0600000000000000" charset="-122"/>
              <a:cs typeface="Arial" panose="020B0604020202020204"/>
            </a:endParaRPr>
          </a:p>
          <a:p>
            <a:pPr marL="12700" algn="ctr" rtl="0" eaLnBrk="0">
              <a:lnSpc>
                <a:spcPts val="1915"/>
              </a:lnSpc>
              <a:spcBef>
                <a:spcPts val="0"/>
              </a:spcBef>
            </a:pPr>
            <a:r>
              <a:rPr sz="1400" kern="0" spc="-30" dirty="0">
                <a:solidFill>
                  <a:srgbClr val="000000">
                    <a:alpha val="100000"/>
                  </a:srgbClr>
                </a:solidFill>
                <a:latin typeface="思源黑体 Medium" panose="020B0600000000000000" charset="-122"/>
                <a:ea typeface="思源黑体 Medium" panose="020B0600000000000000" charset="-122"/>
                <a:cs typeface="Arial" panose="020B0604020202020204"/>
              </a:rPr>
              <a:t>20</a:t>
            </a:r>
            <a:endParaRPr sz="1400" dirty="0">
              <a:latin typeface="思源黑体 Medium" panose="020B0600000000000000" charset="-122"/>
              <a:ea typeface="思源黑体 Medium" panose="020B0600000000000000" charset="-122"/>
              <a:cs typeface="Arial" panose="020B0604020202020204"/>
            </a:endParaRPr>
          </a:p>
        </p:txBody>
      </p:sp>
      <p:sp>
        <p:nvSpPr>
          <p:cNvPr id="23" name="textbox 330"/>
          <p:cNvSpPr/>
          <p:nvPr/>
        </p:nvSpPr>
        <p:spPr>
          <a:xfrm>
            <a:off x="3382768" y="5094703"/>
            <a:ext cx="982980" cy="3295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46355" algn="l" rtl="0" eaLnBrk="0">
              <a:lnSpc>
                <a:spcPct val="111000"/>
              </a:lnSpc>
            </a:pPr>
            <a:endParaRPr sz="9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1" name="textbox 342"/>
          <p:cNvSpPr/>
          <p:nvPr/>
        </p:nvSpPr>
        <p:spPr>
          <a:xfrm>
            <a:off x="8331200" y="1512570"/>
            <a:ext cx="3487420" cy="270827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sz="100" dirty="0"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  <a:p>
            <a:pPr marL="12700" algn="l" rtl="0" eaLnBrk="0">
              <a:lnSpc>
                <a:spcPct val="88000"/>
              </a:lnSpc>
            </a:pPr>
            <a:r>
              <a:rPr lang="en-US" altLang="zh-CN" sz="1400" dirty="0"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The killing rate of Escherichia coli, Staphylococcus aureus, etc.</a:t>
            </a:r>
            <a:endParaRPr lang="en-US" altLang="zh-CN" sz="1400" dirty="0"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  <a:p>
            <a:pPr marL="25400" algn="l" rtl="0" eaLnBrk="0">
              <a:lnSpc>
                <a:spcPts val="3685"/>
              </a:lnSpc>
              <a:spcBef>
                <a:spcPts val="660"/>
              </a:spcBef>
            </a:pPr>
            <a:r>
              <a:rPr sz="2700" b="1" kern="0" spc="30" dirty="0">
                <a:solidFill>
                  <a:srgbClr val="1CB16B">
                    <a:alpha val="100000"/>
                  </a:srgbClr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99.9%</a:t>
            </a:r>
            <a:endParaRPr sz="2700" dirty="0"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sp>
        <p:nvSpPr>
          <p:cNvPr id="38" name="textbox 354"/>
          <p:cNvSpPr/>
          <p:nvPr/>
        </p:nvSpPr>
        <p:spPr>
          <a:xfrm>
            <a:off x="3569335" y="5552440"/>
            <a:ext cx="707390" cy="26924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ts val="1915"/>
              </a:lnSpc>
            </a:pPr>
            <a:endParaRPr sz="14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39" name="textbox 356"/>
          <p:cNvSpPr/>
          <p:nvPr/>
        </p:nvSpPr>
        <p:spPr>
          <a:xfrm>
            <a:off x="5562822" y="5094324"/>
            <a:ext cx="1123950" cy="31813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sz="9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0" name="textbox 358"/>
          <p:cNvSpPr/>
          <p:nvPr/>
        </p:nvSpPr>
        <p:spPr>
          <a:xfrm>
            <a:off x="4844671" y="5552533"/>
            <a:ext cx="266065" cy="26924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ts val="1915"/>
              </a:lnSpc>
            </a:pPr>
            <a:endParaRPr sz="14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43" name="textbox 364"/>
          <p:cNvSpPr/>
          <p:nvPr/>
        </p:nvSpPr>
        <p:spPr>
          <a:xfrm>
            <a:off x="2363710" y="4732460"/>
            <a:ext cx="3579495" cy="2127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9000"/>
              </a:lnSpc>
            </a:pPr>
            <a:endParaRPr sz="100" dirty="0">
              <a:latin typeface="思源黑体 Medium" panose="020B0600000000000000" charset="-122"/>
              <a:ea typeface="思源黑体 Medium" panose="020B0600000000000000" charset="-122"/>
              <a:cs typeface="Arial" panose="020B0604020202020204"/>
            </a:endParaRPr>
          </a:p>
          <a:p>
            <a:pPr marL="12700" algn="l" rtl="0" eaLnBrk="0">
              <a:lnSpc>
                <a:spcPct val="88000"/>
              </a:lnSpc>
            </a:pPr>
            <a:endParaRPr sz="1400" dirty="0">
              <a:latin typeface="思源黑体 Medium" panose="020B0600000000000000" charset="-122"/>
              <a:ea typeface="思源黑体 Medium" panose="020B0600000000000000" charset="-122"/>
              <a:cs typeface="微软雅黑" panose="020B0503020204020204" charset="-122"/>
            </a:endParaRPr>
          </a:p>
        </p:txBody>
      </p:sp>
      <p:sp>
        <p:nvSpPr>
          <p:cNvPr id="44" name="textbox 368"/>
          <p:cNvSpPr/>
          <p:nvPr/>
        </p:nvSpPr>
        <p:spPr>
          <a:xfrm>
            <a:off x="8331200" y="3063875"/>
            <a:ext cx="3363595" cy="248793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0000"/>
              </a:lnSpc>
            </a:pPr>
            <a:endParaRPr sz="1400" dirty="0"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  <a:p>
            <a:pPr marL="12700" algn="l" rtl="0" eaLnBrk="0">
              <a:lnSpc>
                <a:spcPct val="87000"/>
              </a:lnSpc>
            </a:pPr>
            <a:r>
              <a:rPr lang="en-US" altLang="zh-CN" sz="1400" dirty="0"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Use O3 water to soak fruits and vegetables, and the degradation rate of pesticide residues is up to</a:t>
            </a:r>
            <a:endParaRPr lang="en-US" altLang="zh-CN" sz="1400" dirty="0"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  <a:p>
            <a:pPr marL="25400" algn="l" rtl="0" eaLnBrk="0">
              <a:lnSpc>
                <a:spcPts val="3685"/>
              </a:lnSpc>
            </a:pPr>
            <a:r>
              <a:rPr sz="2700" b="1" kern="0" spc="30" dirty="0">
                <a:solidFill>
                  <a:srgbClr val="1CB16B">
                    <a:alpha val="100000"/>
                  </a:srgbClr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85-99%</a:t>
            </a:r>
            <a:endParaRPr sz="2700" dirty="0"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sp>
        <p:nvSpPr>
          <p:cNvPr id="45" name="textbox 374"/>
          <p:cNvSpPr/>
          <p:nvPr/>
        </p:nvSpPr>
        <p:spPr>
          <a:xfrm>
            <a:off x="4127561" y="1404525"/>
            <a:ext cx="734695" cy="43688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5000"/>
              </a:lnSpc>
            </a:pPr>
            <a:r>
              <a:rPr lang="en-US" sz="14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O3 level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30175" algn="l" rtl="0" eaLnBrk="0">
              <a:lnSpc>
                <a:spcPts val="1815"/>
              </a:lnSpc>
            </a:pPr>
            <a:r>
              <a:rPr sz="1200" kern="0" spc="-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sz="12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ppm</a:t>
            </a:r>
            <a:r>
              <a:rPr sz="1200" kern="0" spc="-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6" name="textbox 376"/>
          <p:cNvSpPr/>
          <p:nvPr/>
        </p:nvSpPr>
        <p:spPr>
          <a:xfrm>
            <a:off x="2531332" y="5095082"/>
            <a:ext cx="581025" cy="3257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6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6830" algn="l" rtl="0" eaLnBrk="0">
              <a:lnSpc>
                <a:spcPct val="90000"/>
              </a:lnSpc>
            </a:pPr>
            <a:endParaRPr sz="9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8" name="textbox 380"/>
          <p:cNvSpPr/>
          <p:nvPr/>
        </p:nvSpPr>
        <p:spPr>
          <a:xfrm>
            <a:off x="1049651" y="5198461"/>
            <a:ext cx="1156335" cy="14986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0000"/>
              </a:lnSpc>
            </a:pPr>
            <a:r>
              <a:rPr sz="9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</a:t>
            </a:r>
            <a:endParaRPr sz="9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9" name="textbox 382"/>
          <p:cNvSpPr/>
          <p:nvPr/>
        </p:nvSpPr>
        <p:spPr>
          <a:xfrm>
            <a:off x="1074420" y="1512570"/>
            <a:ext cx="1130935" cy="32829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6000"/>
              </a:lnSpc>
            </a:pPr>
            <a:endParaRPr sz="100" dirty="0">
              <a:solidFill>
                <a:schemeClr val="bg1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8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Bacterial viruses</a:t>
            </a:r>
            <a:endParaRPr lang="en-US" altLang="zh-CN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1" name="textbox 386"/>
          <p:cNvSpPr/>
          <p:nvPr/>
        </p:nvSpPr>
        <p:spPr>
          <a:xfrm>
            <a:off x="2649476" y="5552533"/>
            <a:ext cx="365125" cy="26924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ts val="1915"/>
              </a:lnSpc>
            </a:pPr>
            <a:endParaRPr sz="14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52" name="textbox 388"/>
          <p:cNvSpPr/>
          <p:nvPr/>
        </p:nvSpPr>
        <p:spPr>
          <a:xfrm>
            <a:off x="1145686" y="5583539"/>
            <a:ext cx="105410" cy="1651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5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76000"/>
              </a:lnSpc>
            </a:pPr>
            <a:endParaRPr sz="12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20" name="Shape 1"/>
          <p:cNvSpPr/>
          <p:nvPr/>
        </p:nvSpPr>
        <p:spPr>
          <a:xfrm>
            <a:off x="0" y="0"/>
            <a:ext cx="12192000" cy="600075"/>
          </a:xfrm>
          <a:prstGeom prst="rect">
            <a:avLst/>
          </a:prstGeom>
          <a:solidFill>
            <a:srgbClr val="00BFA5"/>
          </a:solidFill>
        </p:spPr>
        <p:txBody>
          <a:bodyPr/>
          <a:p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0" y="5016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>
              <a:buNone/>
            </a:pPr>
            <a:r>
              <a:rPr lang="en-US" altLang="en-US" sz="2400" b="1" dirty="0">
                <a:solidFill>
                  <a:srgbClr val="FFFFFF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  <a:sym typeface="+mn-ea"/>
              </a:rPr>
              <a:t>Disinfection Rate</a:t>
            </a:r>
            <a:endParaRPr lang="en-US" altLang="en-US" sz="2400" b="1" dirty="0">
              <a:solidFill>
                <a:srgbClr val="FFFFFF"/>
              </a:solidFill>
              <a:latin typeface="Noto Sans" panose="020B0502040504020204" pitchFamily="34" charset="0"/>
              <a:ea typeface="Noto Sans" panose="020B0502040504020204" pitchFamily="34" charset="-122"/>
              <a:cs typeface="Noto Sans" panose="020B0502040504020204" pitchFamily="34" charset="-120"/>
              <a:sym typeface="+mn-ea"/>
            </a:endParaRPr>
          </a:p>
        </p:txBody>
      </p:sp>
      <p:pic>
        <p:nvPicPr>
          <p:cNvPr id="2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205" y="764540"/>
            <a:ext cx="263525" cy="263525"/>
          </a:xfrm>
          <a:prstGeom prst="rect">
            <a:avLst/>
          </a:prstGeom>
        </p:spPr>
      </p:pic>
      <p:sp>
        <p:nvSpPr>
          <p:cNvPr id="25" name="Text 2"/>
          <p:cNvSpPr/>
          <p:nvPr/>
        </p:nvSpPr>
        <p:spPr>
          <a:xfrm>
            <a:off x="1250950" y="664845"/>
            <a:ext cx="2934335" cy="499745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p>
            <a:pPr marL="0" indent="0">
              <a:buNone/>
            </a:pPr>
            <a:r>
              <a:rPr lang="en-US" sz="1240" b="1" dirty="0">
                <a:solidFill>
                  <a:srgbClr val="1E88E5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 </a:t>
            </a:r>
            <a:r>
              <a:rPr lang="en-US" sz="1600" b="1" dirty="0">
                <a:solidFill>
                  <a:srgbClr val="1E88E5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Sterilization Efficiency Data </a:t>
            </a:r>
            <a:endParaRPr lang="en-US" sz="1600" dirty="0"/>
          </a:p>
        </p:txBody>
      </p:sp>
      <p:sp>
        <p:nvSpPr>
          <p:cNvPr id="26" name="Shape 13"/>
          <p:cNvSpPr/>
          <p:nvPr/>
        </p:nvSpPr>
        <p:spPr>
          <a:xfrm rot="5400000">
            <a:off x="9996170" y="1197610"/>
            <a:ext cx="93980" cy="3324225"/>
          </a:xfrm>
          <a:prstGeom prst="rect">
            <a:avLst/>
          </a:prstGeom>
          <a:solidFill>
            <a:srgbClr val="1E88E5"/>
          </a:solid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"/>
          <p:cNvSpPr/>
          <p:nvPr/>
        </p:nvSpPr>
        <p:spPr>
          <a:xfrm>
            <a:off x="0" y="0"/>
            <a:ext cx="12192000" cy="600075"/>
          </a:xfrm>
          <a:prstGeom prst="rect">
            <a:avLst/>
          </a:prstGeom>
          <a:solidFill>
            <a:srgbClr val="00BFA5"/>
          </a:solidFill>
        </p:spPr>
        <p:txBody>
          <a:bodyPr/>
          <a:p>
            <a:endParaRPr lang="zh-CN" altLang="en-US"/>
          </a:p>
        </p:txBody>
      </p:sp>
      <p:sp>
        <p:nvSpPr>
          <p:cNvPr id="4" name="TextBox 8"/>
          <p:cNvSpPr txBox="1"/>
          <p:nvPr/>
        </p:nvSpPr>
        <p:spPr>
          <a:xfrm>
            <a:off x="1311275" y="647700"/>
            <a:ext cx="3027045" cy="36893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120000"/>
              </a:lnSpc>
            </a:pPr>
            <a:endParaRPr lang="zh-CN" altLang="en-US" sz="2000" dirty="0">
              <a:solidFill>
                <a:schemeClr val="bg1">
                  <a:lumMod val="65000"/>
                </a:schemeClr>
              </a:solidFill>
              <a:latin typeface="方正黑体简体" panose="02010601030101010101" pitchFamily="2" charset="-122"/>
              <a:ea typeface="方正黑体简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31" name="矩形 30"/>
          <p:cNvSpPr/>
          <p:nvPr>
            <p:custDataLst>
              <p:tags r:id="rId5"/>
            </p:custDataLst>
          </p:nvPr>
        </p:nvSpPr>
        <p:spPr>
          <a:xfrm>
            <a:off x="800735" y="1236345"/>
            <a:ext cx="2505075" cy="50787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5" name="图表 4"/>
          <p:cNvGraphicFramePr/>
          <p:nvPr>
            <p:custDataLst>
              <p:tags r:id="rId6"/>
            </p:custDataLst>
          </p:nvPr>
        </p:nvGraphicFramePr>
        <p:xfrm>
          <a:off x="1129665" y="1527175"/>
          <a:ext cx="2159635" cy="2159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18" name="文本框 17"/>
          <p:cNvSpPr txBox="1"/>
          <p:nvPr>
            <p:custDataLst>
              <p:tags r:id="rId7"/>
            </p:custDataLst>
          </p:nvPr>
        </p:nvSpPr>
        <p:spPr>
          <a:xfrm>
            <a:off x="927100" y="3956685"/>
            <a:ext cx="2362200" cy="15614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2700" eaLnBrk="0">
              <a:lnSpc>
                <a:spcPts val="1580"/>
              </a:lnSpc>
              <a:spcBef>
                <a:spcPts val="365"/>
              </a:spcBef>
            </a:pPr>
            <a:r>
              <a:rPr lang="en-US" sz="1000" dirty="0">
                <a:solidFill>
                  <a:srgbClr val="333333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        </a:t>
            </a:r>
            <a:r>
              <a:rPr lang="en-US" sz="2800" dirty="0">
                <a:solidFill>
                  <a:srgbClr val="333333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  </a:t>
            </a:r>
            <a:r>
              <a:rPr lang="en-US" sz="2800" b="1" dirty="0">
                <a:solidFill>
                  <a:schemeClr val="tx1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  <a:sym typeface="+mn-ea"/>
              </a:rPr>
              <a:t>5-10%</a:t>
            </a:r>
            <a:endParaRPr lang="en-US" sz="2800" dirty="0"/>
          </a:p>
          <a:p>
            <a:pPr marL="12700" eaLnBrk="0">
              <a:lnSpc>
                <a:spcPts val="1580"/>
              </a:lnSpc>
              <a:spcBef>
                <a:spcPts val="365"/>
              </a:spcBef>
            </a:pPr>
            <a:endParaRPr lang="en-US" sz="1000" dirty="0">
              <a:solidFill>
                <a:srgbClr val="333333"/>
              </a:solidFill>
              <a:latin typeface="Noto Sans" panose="020B0502040504020204" pitchFamily="34" charset="0"/>
              <a:ea typeface="Noto Sans" panose="020B0502040504020204" pitchFamily="34" charset="-122"/>
              <a:cs typeface="Noto Sans" panose="020B0502040504020204" pitchFamily="34" charset="-120"/>
            </a:endParaRPr>
          </a:p>
          <a:p>
            <a:pPr marL="12700" eaLnBrk="0">
              <a:lnSpc>
                <a:spcPts val="1580"/>
              </a:lnSpc>
              <a:spcBef>
                <a:spcPts val="365"/>
              </a:spcBef>
            </a:pPr>
            <a:r>
              <a:rPr lang="en-US" sz="1000" dirty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Calculations show that the cost per liter of water treated is only 5%-10% </a:t>
            </a:r>
            <a:endParaRPr lang="en-US" sz="1000" dirty="0">
              <a:solidFill>
                <a:schemeClr val="tx1"/>
              </a:solidFill>
              <a:latin typeface="Noto Sans" panose="020B0502040504020204" pitchFamily="34" charset="0"/>
              <a:ea typeface="Noto Sans" panose="020B0502040504020204" pitchFamily="34" charset="-122"/>
              <a:cs typeface="Noto Sans" panose="020B0502040504020204" pitchFamily="34" charset="-120"/>
            </a:endParaRPr>
          </a:p>
          <a:p>
            <a:pPr marL="12700" eaLnBrk="0">
              <a:lnSpc>
                <a:spcPts val="1580"/>
              </a:lnSpc>
              <a:spcBef>
                <a:spcPts val="365"/>
              </a:spcBef>
            </a:pPr>
            <a:r>
              <a:rPr lang="en-US" sz="1000" dirty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of similar products, offering </a:t>
            </a:r>
            <a:endParaRPr lang="en-US" sz="1000" dirty="0">
              <a:solidFill>
                <a:schemeClr val="tx1"/>
              </a:solidFill>
              <a:latin typeface="Noto Sans" panose="020B0502040504020204" pitchFamily="34" charset="0"/>
              <a:ea typeface="Noto Sans" panose="020B0502040504020204" pitchFamily="34" charset="-122"/>
              <a:cs typeface="Noto Sans" panose="020B0502040504020204" pitchFamily="34" charset="-120"/>
            </a:endParaRPr>
          </a:p>
          <a:p>
            <a:pPr marL="12700" eaLnBrk="0">
              <a:lnSpc>
                <a:spcPts val="1580"/>
              </a:lnSpc>
              <a:spcBef>
                <a:spcPts val="365"/>
              </a:spcBef>
            </a:pPr>
            <a:r>
              <a:rPr lang="en-US" sz="1000" dirty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significant economic advantages.</a:t>
            </a:r>
            <a:endParaRPr lang="en-US" sz="1000" dirty="0">
              <a:solidFill>
                <a:schemeClr val="tx1"/>
              </a:solidFill>
              <a:latin typeface="Noto Sans" panose="020B0502040504020204" pitchFamily="34" charset="0"/>
              <a:ea typeface="Noto Sans" panose="020B0502040504020204" pitchFamily="34" charset="-122"/>
              <a:cs typeface="Noto Sans" panose="020B0502040504020204" pitchFamily="34" charset="-120"/>
            </a:endParaRPr>
          </a:p>
        </p:txBody>
      </p:sp>
      <p:sp>
        <p:nvSpPr>
          <p:cNvPr id="29" name="矩形: 圆角 28"/>
          <p:cNvSpPr/>
          <p:nvPr>
            <p:custDataLst>
              <p:tags r:id="rId8"/>
            </p:custDataLst>
          </p:nvPr>
        </p:nvSpPr>
        <p:spPr>
          <a:xfrm>
            <a:off x="1202690" y="3325495"/>
            <a:ext cx="1781175" cy="361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>
            <p:custDataLst>
              <p:tags r:id="rId9"/>
            </p:custDataLst>
          </p:nvPr>
        </p:nvSpPr>
        <p:spPr>
          <a:xfrm>
            <a:off x="1236345" y="3336925"/>
            <a:ext cx="135636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LOW COST</a:t>
            </a:r>
            <a:endParaRPr lang="en-US" altLang="zh-CN" sz="1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43" name="组合 42"/>
          <p:cNvGrpSpPr/>
          <p:nvPr>
            <p:custDataLst>
              <p:tags r:id="rId10"/>
            </p:custDataLst>
          </p:nvPr>
        </p:nvGrpSpPr>
        <p:grpSpPr>
          <a:xfrm>
            <a:off x="3509645" y="1255395"/>
            <a:ext cx="2520315" cy="5029835"/>
            <a:chOff x="956814" y="1203649"/>
            <a:chExt cx="2530004" cy="4994002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44" name="矩形 43"/>
            <p:cNvSpPr/>
            <p:nvPr>
              <p:custDataLst>
                <p:tags r:id="rId11"/>
              </p:custDataLst>
            </p:nvPr>
          </p:nvSpPr>
          <p:spPr>
            <a:xfrm>
              <a:off x="956814" y="1203649"/>
              <a:ext cx="2530004" cy="49940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Medium" panose="020B0600000000000000" charset="-122"/>
                <a:ea typeface="思源黑体 Medium" panose="020B0600000000000000" charset="-122"/>
              </a:endParaRPr>
            </a:p>
          </p:txBody>
        </p:sp>
        <p:graphicFrame>
          <p:nvGraphicFramePr>
            <p:cNvPr id="45" name="图表 44"/>
            <p:cNvGraphicFramePr/>
            <p:nvPr>
              <p:custDataLst>
                <p:tags r:id="rId12"/>
              </p:custDataLst>
            </p:nvPr>
          </p:nvGraphicFramePr>
          <p:xfrm>
            <a:off x="1159225" y="1410139"/>
            <a:ext cx="2159500" cy="21595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46" name="文本框 45"/>
            <p:cNvSpPr txBox="1"/>
            <p:nvPr>
              <p:custDataLst>
                <p:tags r:id="rId13"/>
              </p:custDataLst>
            </p:nvPr>
          </p:nvSpPr>
          <p:spPr>
            <a:xfrm>
              <a:off x="1159520" y="3821386"/>
              <a:ext cx="2326660" cy="159321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12700" eaLnBrk="0">
                <a:lnSpc>
                  <a:spcPct val="88000"/>
                </a:lnSpc>
                <a:spcBef>
                  <a:spcPts val="365"/>
                </a:spcBef>
              </a:pPr>
              <a:r>
                <a:rPr lang="en-US" sz="2800" b="1" dirty="0">
                  <a:solidFill>
                    <a:srgbClr val="464646"/>
                  </a:solidFill>
                  <a:latin typeface="DM Sans Semi Bold" pitchFamily="34" charset="0"/>
                  <a:ea typeface="DM Sans Semi Bold" pitchFamily="34" charset="-122"/>
                  <a:cs typeface="DM Sans Semi Bold" pitchFamily="34" charset="-120"/>
                  <a:sym typeface="+mn-ea"/>
                </a:rPr>
                <a:t>   </a:t>
              </a:r>
              <a:r>
                <a:rPr lang="en-US" sz="2800" b="1" dirty="0">
                  <a:solidFill>
                    <a:schemeClr val="tx1"/>
                  </a:solidFill>
                  <a:latin typeface="DM Sans Semi Bold" pitchFamily="34" charset="0"/>
                  <a:ea typeface="DM Sans Semi Bold" pitchFamily="34" charset="-122"/>
                  <a:cs typeface="DM Sans Semi Bold" pitchFamily="34" charset="-120"/>
                  <a:sym typeface="+mn-ea"/>
                </a:rPr>
                <a:t>5x</a:t>
              </a:r>
              <a:endParaRPr lang="en-US" sz="2800" b="1" dirty="0">
                <a:solidFill>
                  <a:schemeClr val="tx1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endParaRPr>
            </a:p>
            <a:p>
              <a:pPr marL="12700" eaLnBrk="0">
                <a:lnSpc>
                  <a:spcPct val="88000"/>
                </a:lnSpc>
                <a:spcBef>
                  <a:spcPts val="365"/>
                </a:spcBef>
              </a:pPr>
              <a:endParaRPr lang="en-US" sz="1000" dirty="0">
                <a:solidFill>
                  <a:srgbClr val="333333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endParaRPr>
            </a:p>
            <a:p>
              <a:pPr marL="12700" eaLnBrk="0">
                <a:lnSpc>
                  <a:spcPct val="88000"/>
                </a:lnSpc>
                <a:spcBef>
                  <a:spcPts val="365"/>
                </a:spcBef>
              </a:pPr>
              <a:r>
                <a:rPr lang="en-US" sz="1000" dirty="0">
                  <a:solidFill>
                    <a:schemeClr val="tx1"/>
                  </a:solidFill>
                  <a:latin typeface="Noto Sans" panose="020B0502040504020204" pitchFamily="34" charset="0"/>
                  <a:ea typeface="Noto Sans" panose="020B0502040504020204" pitchFamily="34" charset="-122"/>
                  <a:cs typeface="Noto Sans" panose="020B0502040504020204" pitchFamily="34" charset="-120"/>
                </a:rPr>
                <a:t>Core FCD diamond electrode technology</a:t>
              </a:r>
              <a:endParaRPr lang="en-US" sz="1000" dirty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endParaRPr>
            </a:p>
            <a:p>
              <a:pPr marL="12700" eaLnBrk="0">
                <a:lnSpc>
                  <a:spcPct val="88000"/>
                </a:lnSpc>
                <a:spcBef>
                  <a:spcPts val="365"/>
                </a:spcBef>
              </a:pPr>
              <a:endParaRPr lang="en-US" sz="1000" dirty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endParaRPr>
            </a:p>
            <a:p>
              <a:pPr marL="12700" eaLnBrk="0">
                <a:lnSpc>
                  <a:spcPct val="88000"/>
                </a:lnSpc>
                <a:spcBef>
                  <a:spcPts val="365"/>
                </a:spcBef>
              </a:pPr>
              <a:r>
                <a:rPr lang="en-US" sz="1000" dirty="0">
                  <a:solidFill>
                    <a:schemeClr val="tx1"/>
                  </a:solidFill>
                  <a:latin typeface="Noto Sans" panose="020B0502040504020204" pitchFamily="34" charset="0"/>
                  <a:ea typeface="Noto Sans" panose="020B0502040504020204" pitchFamily="34" charset="-122"/>
                  <a:cs typeface="Noto Sans" panose="020B0502040504020204" pitchFamily="34" charset="-120"/>
                </a:rPr>
                <a:t>5 times more durable than ordinary electrodes! 30% higher oxidation sterilization efficiency.</a:t>
              </a:r>
              <a:endParaRPr lang="en-US" sz="1000" dirty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endParaRPr>
            </a:p>
          </p:txBody>
        </p:sp>
      </p:grpSp>
      <p:grpSp>
        <p:nvGrpSpPr>
          <p:cNvPr id="51" name="组合 50"/>
          <p:cNvGrpSpPr/>
          <p:nvPr>
            <p:custDataLst>
              <p:tags r:id="rId14"/>
            </p:custDataLst>
          </p:nvPr>
        </p:nvGrpSpPr>
        <p:grpSpPr>
          <a:xfrm>
            <a:off x="6200540" y="1236362"/>
            <a:ext cx="2530004" cy="4994002"/>
            <a:chOff x="956814" y="1203649"/>
            <a:chExt cx="2530004" cy="4994002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52" name="矩形 51"/>
            <p:cNvSpPr/>
            <p:nvPr>
              <p:custDataLst>
                <p:tags r:id="rId15"/>
              </p:custDataLst>
            </p:nvPr>
          </p:nvSpPr>
          <p:spPr>
            <a:xfrm>
              <a:off x="956814" y="1203649"/>
              <a:ext cx="2530004" cy="49940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53" name="图表 52"/>
            <p:cNvGraphicFramePr/>
            <p:nvPr>
              <p:custDataLst>
                <p:tags r:id="rId16"/>
              </p:custDataLst>
            </p:nvPr>
          </p:nvGraphicFramePr>
          <p:xfrm>
            <a:off x="1159225" y="1410139"/>
            <a:ext cx="2159500" cy="21595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54" name="文本框 53"/>
            <p:cNvSpPr txBox="1"/>
            <p:nvPr>
              <p:custDataLst>
                <p:tags r:id="rId17"/>
              </p:custDataLst>
            </p:nvPr>
          </p:nvSpPr>
          <p:spPr>
            <a:xfrm>
              <a:off x="956814" y="3839629"/>
              <a:ext cx="2530004" cy="18999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13335" algn="ctr" eaLnBrk="0">
                <a:lnSpc>
                  <a:spcPct val="87000"/>
                </a:lnSpc>
                <a:spcBef>
                  <a:spcPts val="365"/>
                </a:spcBef>
              </a:pPr>
              <a:r>
                <a:rPr lang="en-US" sz="2800" b="1" dirty="0">
                  <a:solidFill>
                    <a:schemeClr val="tx1"/>
                  </a:solidFill>
                  <a:latin typeface="DM Sans Semi Bold" pitchFamily="34" charset="0"/>
                  <a:ea typeface="DM Sans Semi Bold" pitchFamily="34" charset="-122"/>
                  <a:cs typeface="DM Sans Semi Bold" pitchFamily="34" charset="-120"/>
                  <a:sym typeface="+mn-ea"/>
                </a:rPr>
                <a:t>30s</a:t>
              </a:r>
              <a:endParaRPr lang="en-US" sz="2800" b="1" dirty="0">
                <a:solidFill>
                  <a:schemeClr val="tx1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  <a:sym typeface="+mn-ea"/>
              </a:endParaRPr>
            </a:p>
            <a:p>
              <a:pPr marL="13335" algn="ctr" eaLnBrk="0">
                <a:lnSpc>
                  <a:spcPct val="87000"/>
                </a:lnSpc>
                <a:spcBef>
                  <a:spcPts val="365"/>
                </a:spcBef>
              </a:pPr>
              <a:endParaRPr lang="en-US" sz="1000" dirty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endParaRPr>
            </a:p>
            <a:p>
              <a:pPr marL="13335" eaLnBrk="0">
                <a:lnSpc>
                  <a:spcPct val="87000"/>
                </a:lnSpc>
                <a:spcBef>
                  <a:spcPts val="365"/>
                </a:spcBef>
              </a:pPr>
              <a:r>
                <a:rPr lang="en-US" sz="1000" dirty="0">
                  <a:solidFill>
                    <a:schemeClr val="tx1"/>
                  </a:solidFill>
                  <a:latin typeface="Noto Sans" panose="020B0502040504020204" pitchFamily="34" charset="0"/>
                  <a:ea typeface="Noto Sans" panose="020B0502040504020204" pitchFamily="34" charset="-122"/>
                  <a:cs typeface="Noto Sans" panose="020B0502040504020204" pitchFamily="34" charset="-120"/>
                </a:rPr>
                <a:t>Generate Ozone Instantly </a:t>
              </a:r>
              <a:endParaRPr lang="en-US" sz="1000" dirty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endParaRPr>
            </a:p>
            <a:p>
              <a:pPr marL="13335" eaLnBrk="0">
                <a:lnSpc>
                  <a:spcPct val="87000"/>
                </a:lnSpc>
                <a:spcBef>
                  <a:spcPts val="365"/>
                </a:spcBef>
              </a:pPr>
              <a:r>
                <a:rPr lang="en-US" sz="1000" dirty="0">
                  <a:solidFill>
                    <a:schemeClr val="tx1"/>
                  </a:solidFill>
                  <a:latin typeface="Noto Sans" panose="020B0502040504020204" pitchFamily="34" charset="0"/>
                  <a:ea typeface="Noto Sans" panose="020B0502040504020204" pitchFamily="34" charset="-122"/>
                  <a:cs typeface="Noto Sans" panose="020B0502040504020204" pitchFamily="34" charset="-120"/>
                </a:rPr>
                <a:t>Complete disinfection in 30 seconds.</a:t>
              </a:r>
              <a:endParaRPr lang="en-US" sz="1000" dirty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endParaRPr>
            </a:p>
            <a:p>
              <a:pPr marL="13335" eaLnBrk="0">
                <a:lnSpc>
                  <a:spcPct val="87000"/>
                </a:lnSpc>
                <a:spcBef>
                  <a:spcPts val="365"/>
                </a:spcBef>
              </a:pPr>
              <a:r>
                <a:rPr lang="en-US" sz="1000" dirty="0">
                  <a:solidFill>
                    <a:schemeClr val="tx1"/>
                  </a:solidFill>
                  <a:latin typeface="Noto Sans" panose="020B0502040504020204" pitchFamily="34" charset="0"/>
                  <a:ea typeface="Noto Sans" panose="020B0502040504020204" pitchFamily="34" charset="-122"/>
                  <a:cs typeface="Noto Sans" panose="020B0502040504020204" pitchFamily="34" charset="-120"/>
                </a:rPr>
                <a:t>Kitchen (fruits and vegetables, knives, countertops), medical (nursing tables, hand sanitizer), etc.</a:t>
              </a:r>
              <a:endParaRPr lang="en-US" sz="1000" dirty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endParaRPr>
            </a:p>
            <a:p>
              <a:pPr marL="13335" eaLnBrk="0">
                <a:lnSpc>
                  <a:spcPct val="87000"/>
                </a:lnSpc>
                <a:spcBef>
                  <a:spcPts val="365"/>
                </a:spcBef>
              </a:pPr>
              <a:r>
                <a:rPr lang="en-US" sz="1000" dirty="0">
                  <a:solidFill>
                    <a:schemeClr val="tx1"/>
                  </a:solidFill>
                  <a:latin typeface="Noto Sans" panose="020B0502040504020204" pitchFamily="34" charset="0"/>
                  <a:ea typeface="Noto Sans" panose="020B0502040504020204" pitchFamily="34" charset="-122"/>
                  <a:cs typeface="Noto Sans" panose="020B0502040504020204" pitchFamily="34" charset="-120"/>
                </a:rPr>
                <a:t>Kills 99.9% of bacteria in 30 seconds, instantly severing the contamination chain.</a:t>
              </a:r>
              <a:endParaRPr lang="en-US" sz="1000" dirty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endParaRPr>
            </a:p>
          </p:txBody>
        </p:sp>
      </p:grpSp>
      <p:grpSp>
        <p:nvGrpSpPr>
          <p:cNvPr id="58" name="组合 57"/>
          <p:cNvGrpSpPr/>
          <p:nvPr>
            <p:custDataLst>
              <p:tags r:id="rId18"/>
            </p:custDataLst>
          </p:nvPr>
        </p:nvGrpSpPr>
        <p:grpSpPr>
          <a:xfrm>
            <a:off x="8925560" y="1236345"/>
            <a:ext cx="2529840" cy="4955540"/>
            <a:chOff x="956814" y="1203649"/>
            <a:chExt cx="2530004" cy="4994002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59" name="矩形 58"/>
            <p:cNvSpPr/>
            <p:nvPr>
              <p:custDataLst>
                <p:tags r:id="rId19"/>
              </p:custDataLst>
            </p:nvPr>
          </p:nvSpPr>
          <p:spPr>
            <a:xfrm>
              <a:off x="956814" y="1203649"/>
              <a:ext cx="2530004" cy="49940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60" name="图表 59"/>
            <p:cNvGraphicFramePr/>
            <p:nvPr>
              <p:custDataLst>
                <p:tags r:id="rId20"/>
              </p:custDataLst>
            </p:nvPr>
          </p:nvGraphicFramePr>
          <p:xfrm>
            <a:off x="1159225" y="1410139"/>
            <a:ext cx="2159500" cy="21595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61" name="文本框 60"/>
            <p:cNvSpPr txBox="1"/>
            <p:nvPr>
              <p:custDataLst>
                <p:tags r:id="rId21"/>
              </p:custDataLst>
            </p:nvPr>
          </p:nvSpPr>
          <p:spPr>
            <a:xfrm>
              <a:off x="1158109" y="3859219"/>
              <a:ext cx="2328545" cy="1443990"/>
            </a:xfrm>
            <a:prstGeom prst="rect">
              <a:avLst/>
            </a:prstGeom>
            <a:grpFill/>
          </p:spPr>
          <p:txBody>
            <a:bodyPr wrap="square" rtlCol="0">
              <a:noAutofit/>
            </a:bodyPr>
            <a:lstStyle/>
            <a:p>
              <a:pPr marL="13335" algn="l" eaLnBrk="0">
                <a:lnSpc>
                  <a:spcPct val="87000"/>
                </a:lnSpc>
                <a:spcBef>
                  <a:spcPts val="365"/>
                </a:spcBef>
                <a:buClrTx/>
                <a:buSzTx/>
                <a:buNone/>
              </a:pPr>
              <a:r>
                <a:rPr lang="en-US" sz="1000" dirty="0">
                  <a:solidFill>
                    <a:srgbClr val="333333"/>
                  </a:solidFill>
                  <a:latin typeface="Noto Sans" panose="020B0502040504020204" pitchFamily="34" charset="0"/>
                  <a:ea typeface="Noto Sans" panose="020B0502040504020204" pitchFamily="34" charset="-122"/>
                  <a:cs typeface="Noto Sans" panose="020B0502040504020204" pitchFamily="34" charset="-120"/>
                </a:rPr>
                <a:t>        </a:t>
              </a:r>
              <a:r>
                <a:rPr lang="en-US" sz="2800" b="1" dirty="0">
                  <a:solidFill>
                    <a:srgbClr val="464646"/>
                  </a:solidFill>
                  <a:latin typeface="DM Sans Semi Bold" pitchFamily="34" charset="0"/>
                  <a:ea typeface="DM Sans Semi Bold" pitchFamily="34" charset="-122"/>
                  <a:cs typeface="DM Sans Semi Bold" pitchFamily="34" charset="-120"/>
                </a:rPr>
                <a:t>  </a:t>
              </a:r>
              <a:r>
                <a:rPr lang="en-US" sz="2800" b="1" dirty="0">
                  <a:solidFill>
                    <a:schemeClr val="tx1"/>
                  </a:solidFill>
                  <a:latin typeface="DM Sans Semi Bold" pitchFamily="34" charset="0"/>
                  <a:ea typeface="DM Sans Semi Bold" pitchFamily="34" charset="-122"/>
                  <a:cs typeface="DM Sans Semi Bold" pitchFamily="34" charset="-120"/>
                  <a:sym typeface="+mn-ea"/>
                </a:rPr>
                <a:t>0%</a:t>
              </a:r>
              <a:endParaRPr lang="en-US" sz="2800" b="1" dirty="0">
                <a:solidFill>
                  <a:schemeClr val="tx1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endParaRPr>
            </a:p>
            <a:p>
              <a:pPr marL="13335" algn="l" eaLnBrk="0">
                <a:lnSpc>
                  <a:spcPct val="87000"/>
                </a:lnSpc>
                <a:spcBef>
                  <a:spcPts val="365"/>
                </a:spcBef>
                <a:buClrTx/>
                <a:buSzTx/>
                <a:buNone/>
              </a:pPr>
              <a:endParaRPr lang="en-US" sz="1000" dirty="0">
                <a:solidFill>
                  <a:srgbClr val="333333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endParaRPr>
            </a:p>
            <a:p>
              <a:pPr marL="13335" algn="l" eaLnBrk="0">
                <a:lnSpc>
                  <a:spcPct val="87000"/>
                </a:lnSpc>
                <a:spcBef>
                  <a:spcPts val="365"/>
                </a:spcBef>
                <a:buClrTx/>
                <a:buSzTx/>
                <a:buNone/>
              </a:pPr>
              <a:r>
                <a:rPr lang="en-US" sz="1000" dirty="0">
                  <a:solidFill>
                    <a:schemeClr val="tx1"/>
                  </a:solidFill>
                  <a:latin typeface="Noto Sans" panose="020B0502040504020204" pitchFamily="34" charset="0"/>
                  <a:ea typeface="Noto Sans" panose="020B0502040504020204" pitchFamily="34" charset="-122"/>
                  <a:cs typeface="Noto Sans" panose="020B0502040504020204" pitchFamily="34" charset="-120"/>
                </a:rPr>
                <a:t>After disinfection, it decomposes directly into water, oxygen, and carbon dioxide. </a:t>
              </a:r>
              <a:endParaRPr lang="en-US" sz="1000" dirty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endParaRPr>
            </a:p>
          </p:txBody>
        </p:sp>
      </p:grpSp>
      <p:pic>
        <p:nvPicPr>
          <p:cNvPr id="7" name="图片 6" descr="QQ截图20250902143837_removeb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696075" y="1576070"/>
            <a:ext cx="1629410" cy="1548765"/>
          </a:xfrm>
          <a:prstGeom prst="rect">
            <a:avLst/>
          </a:prstGeom>
        </p:spPr>
      </p:pic>
      <p:pic>
        <p:nvPicPr>
          <p:cNvPr id="9" name="图片 8" descr="fcd_diamond_electrode_icon_transparent"/>
          <p:cNvPicPr>
            <a:picLocks noChangeAspect="1"/>
          </p:cNvPicPr>
          <p:nvPr/>
        </p:nvPicPr>
        <p:blipFill>
          <a:blip r:embed="rId23"/>
          <a:srcRect l="11630" t="5620" r="7954" b="8639"/>
          <a:stretch>
            <a:fillRect/>
          </a:stretch>
        </p:blipFill>
        <p:spPr>
          <a:xfrm>
            <a:off x="4120515" y="1471930"/>
            <a:ext cx="1647190" cy="1756410"/>
          </a:xfrm>
          <a:prstGeom prst="rect">
            <a:avLst/>
          </a:prstGeom>
        </p:spPr>
      </p:pic>
      <p:pic>
        <p:nvPicPr>
          <p:cNvPr id="13" name="图片 12" descr="revenue_18207786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311275" y="1647825"/>
            <a:ext cx="1485265" cy="1485265"/>
          </a:xfrm>
          <a:prstGeom prst="rect">
            <a:avLst/>
          </a:prstGeom>
        </p:spPr>
      </p:pic>
      <p:pic>
        <p:nvPicPr>
          <p:cNvPr id="15" name="图片 14" descr="eco-friendly_4411360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537700" y="1565275"/>
            <a:ext cx="1454150" cy="145415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0" y="50165"/>
            <a:ext cx="6096000" cy="4032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>
              <a:buNone/>
            </a:pPr>
            <a:r>
              <a:rPr lang="en-US" altLang="en-US" sz="2025" b="1" dirty="0">
                <a:solidFill>
                  <a:srgbClr val="FFFFFF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  <a:sym typeface="+mn-ea"/>
              </a:rPr>
              <a:t>Disinfection Advantages</a:t>
            </a:r>
            <a:endParaRPr lang="en-US" altLang="en-US" sz="2025" b="1" dirty="0">
              <a:solidFill>
                <a:srgbClr val="FFFFFF"/>
              </a:solidFill>
              <a:latin typeface="Noto Sans" panose="020B0502040504020204" pitchFamily="34" charset="0"/>
              <a:ea typeface="Noto Sans" panose="020B0502040504020204" pitchFamily="34" charset="-122"/>
              <a:cs typeface="Noto Sans" panose="020B0502040504020204" pitchFamily="34" charset="-120"/>
              <a:sym typeface="+mn-ea"/>
            </a:endParaRPr>
          </a:p>
        </p:txBody>
      </p:sp>
      <p:sp>
        <p:nvSpPr>
          <p:cNvPr id="2" name="矩形: 圆角 28"/>
          <p:cNvSpPr/>
          <p:nvPr>
            <p:custDataLst>
              <p:tags r:id="rId26"/>
            </p:custDataLst>
          </p:nvPr>
        </p:nvSpPr>
        <p:spPr>
          <a:xfrm>
            <a:off x="6604635" y="3282315"/>
            <a:ext cx="1781175" cy="361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27"/>
            </p:custDataLst>
          </p:nvPr>
        </p:nvSpPr>
        <p:spPr>
          <a:xfrm>
            <a:off x="6662420" y="3301365"/>
            <a:ext cx="178117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FAST</a:t>
            </a:r>
            <a:endParaRPr lang="en-US" altLang="zh-CN" sz="1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9" name="矩形: 圆角 28"/>
          <p:cNvSpPr/>
          <p:nvPr>
            <p:custDataLst>
              <p:tags r:id="rId28"/>
            </p:custDataLst>
          </p:nvPr>
        </p:nvSpPr>
        <p:spPr>
          <a:xfrm>
            <a:off x="3811270" y="3340735"/>
            <a:ext cx="1781175" cy="361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>
            <p:custDataLst>
              <p:tags r:id="rId29"/>
            </p:custDataLst>
          </p:nvPr>
        </p:nvSpPr>
        <p:spPr>
          <a:xfrm>
            <a:off x="3892550" y="3380105"/>
            <a:ext cx="170434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Advanced Tech</a:t>
            </a:r>
            <a:endParaRPr lang="en-US" altLang="zh-CN" sz="1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1" name="矩形: 圆角 28"/>
          <p:cNvSpPr/>
          <p:nvPr>
            <p:custDataLst>
              <p:tags r:id="rId30"/>
            </p:custDataLst>
          </p:nvPr>
        </p:nvSpPr>
        <p:spPr>
          <a:xfrm>
            <a:off x="9313545" y="3255645"/>
            <a:ext cx="1781175" cy="36131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>
            <p:custDataLst>
              <p:tags r:id="rId31"/>
            </p:custDataLst>
          </p:nvPr>
        </p:nvSpPr>
        <p:spPr>
          <a:xfrm>
            <a:off x="9330055" y="3301365"/>
            <a:ext cx="170434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Zero Residue</a:t>
            </a:r>
            <a:endParaRPr lang="en-US" altLang="zh-CN" sz="1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9153" y="878463"/>
            <a:ext cx="2364383" cy="236438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39153" y="3372843"/>
            <a:ext cx="1205012" cy="150614"/>
          </a:xfrm>
          <a:prstGeom prst="rect">
            <a:avLst/>
          </a:prstGeom>
          <a:noFill/>
        </p:spPr>
        <p:txBody>
          <a:bodyPr wrap="none" lIns="0" tIns="0" rIns="0" bIns="0" rtlCol="0" anchor="t"/>
          <a:p>
            <a:pPr marL="0" indent="0" algn="l">
              <a:lnSpc>
                <a:spcPts val="1400"/>
              </a:lnSpc>
              <a:buNone/>
            </a:pPr>
            <a:r>
              <a:rPr lang="en-US" sz="1200" b="1" dirty="0">
                <a:solidFill>
                  <a:srgbClr val="243799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Hospital</a:t>
            </a:r>
            <a:endParaRPr lang="en-US" sz="1200" b="1" dirty="0"/>
          </a:p>
        </p:txBody>
      </p:sp>
      <p:sp>
        <p:nvSpPr>
          <p:cNvPr id="6" name="Text 2"/>
          <p:cNvSpPr/>
          <p:nvPr/>
        </p:nvSpPr>
        <p:spPr>
          <a:xfrm>
            <a:off x="839153" y="3593366"/>
            <a:ext cx="3637558" cy="154285"/>
          </a:xfrm>
          <a:prstGeom prst="rect">
            <a:avLst/>
          </a:prstGeom>
          <a:noFill/>
        </p:spPr>
        <p:txBody>
          <a:bodyPr wrap="none" lIns="0" tIns="0" rIns="0" bIns="0" rtlCol="0" anchor="t"/>
          <a:p>
            <a:pPr marL="0" indent="0" algn="l">
              <a:lnSpc>
                <a:spcPts val="1450"/>
              </a:lnSpc>
              <a:buNone/>
            </a:pPr>
            <a:r>
              <a:rPr lang="en-US" sz="1000" dirty="0">
                <a:solidFill>
                  <a:srgbClr val="464646"/>
                </a:solidFill>
                <a:latin typeface="Arial" panose="020B0604020202020204" pitchFamily="34" charset="0"/>
                <a:ea typeface="Inter Medium" panose="02000503000000020004" pitchFamily="34" charset="-122"/>
                <a:cs typeface="Arial" panose="020B0604020202020204" pitchFamily="34" charset="0"/>
              </a:rPr>
              <a:t>Sterilization for medical equipment and handwash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8742" y="884813"/>
            <a:ext cx="2364383" cy="236438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476750" y="3404870"/>
            <a:ext cx="1015365" cy="320675"/>
          </a:xfrm>
          <a:prstGeom prst="rect">
            <a:avLst/>
          </a:prstGeom>
          <a:noFill/>
        </p:spPr>
        <p:txBody>
          <a:bodyPr wrap="none" lIns="0" tIns="0" rIns="0" bIns="0" rtlCol="0" anchor="t"/>
          <a:p>
            <a:pPr marL="0" indent="0" algn="l">
              <a:lnSpc>
                <a:spcPts val="1400"/>
              </a:lnSpc>
              <a:buNone/>
            </a:pPr>
            <a:r>
              <a:rPr lang="en-US" sz="1200" b="1" dirty="0">
                <a:solidFill>
                  <a:srgbClr val="243799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Kitchen</a:t>
            </a:r>
            <a:endParaRPr lang="en-US" sz="1200" b="1" dirty="0"/>
          </a:p>
        </p:txBody>
      </p:sp>
      <p:sp>
        <p:nvSpPr>
          <p:cNvPr id="9" name="Text 4"/>
          <p:cNvSpPr/>
          <p:nvPr/>
        </p:nvSpPr>
        <p:spPr>
          <a:xfrm>
            <a:off x="4397137" y="3570506"/>
            <a:ext cx="3637657" cy="154285"/>
          </a:xfrm>
          <a:prstGeom prst="rect">
            <a:avLst/>
          </a:prstGeom>
          <a:noFill/>
        </p:spPr>
        <p:txBody>
          <a:bodyPr wrap="none" lIns="0" tIns="0" rIns="0" bIns="0" rtlCol="0" anchor="t"/>
          <a:p>
            <a:pPr marL="0" indent="0" algn="l">
              <a:lnSpc>
                <a:spcPts val="1450"/>
              </a:lnSpc>
              <a:buNone/>
            </a:pPr>
            <a:r>
              <a:rPr lang="en-US" sz="1000" dirty="0">
                <a:solidFill>
                  <a:srgbClr val="464646"/>
                </a:solidFill>
                <a:latin typeface="Arial" panose="020B0604020202020204" pitchFamily="34" charset="0"/>
                <a:ea typeface="Inter Medium" panose="02000503000000020004" pitchFamily="34" charset="-122"/>
                <a:cs typeface="Arial" panose="020B0604020202020204" pitchFamily="34" charset="0"/>
              </a:rPr>
              <a:t>Sanitizing food, fruits, meat, plates,vegetable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6496" y="884813"/>
            <a:ext cx="2364383" cy="236438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8035290" y="3362960"/>
            <a:ext cx="1205230" cy="295275"/>
          </a:xfrm>
          <a:prstGeom prst="rect">
            <a:avLst/>
          </a:prstGeom>
          <a:noFill/>
        </p:spPr>
        <p:txBody>
          <a:bodyPr wrap="none" lIns="0" tIns="0" rIns="0" bIns="0" rtlCol="0" anchor="t"/>
          <a:p>
            <a:pPr marL="0" indent="0" algn="l">
              <a:lnSpc>
                <a:spcPts val="1400"/>
              </a:lnSpc>
              <a:buNone/>
            </a:pPr>
            <a:r>
              <a:rPr lang="en-US" sz="1200" b="1" dirty="0">
                <a:solidFill>
                  <a:srgbClr val="243799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Laundry</a:t>
            </a:r>
            <a:endParaRPr lang="en-US" sz="1200" b="1" dirty="0"/>
          </a:p>
        </p:txBody>
      </p:sp>
      <p:sp>
        <p:nvSpPr>
          <p:cNvPr id="12" name="Text 6"/>
          <p:cNvSpPr/>
          <p:nvPr/>
        </p:nvSpPr>
        <p:spPr>
          <a:xfrm>
            <a:off x="8034596" y="3571141"/>
            <a:ext cx="3637657" cy="154285"/>
          </a:xfrm>
          <a:prstGeom prst="rect">
            <a:avLst/>
          </a:prstGeom>
          <a:noFill/>
        </p:spPr>
        <p:txBody>
          <a:bodyPr wrap="none" lIns="0" tIns="0" rIns="0" bIns="0" rtlCol="0" anchor="t"/>
          <a:p>
            <a:pPr marL="0" indent="0" algn="l">
              <a:lnSpc>
                <a:spcPts val="1450"/>
              </a:lnSpc>
              <a:buNone/>
            </a:pPr>
            <a:r>
              <a:rPr lang="en-US" sz="1000" dirty="0">
                <a:solidFill>
                  <a:srgbClr val="464646"/>
                </a:solidFill>
                <a:latin typeface="Arial" panose="020B0604020202020204" pitchFamily="34" charset="0"/>
                <a:ea typeface="Inter Medium" panose="02000503000000020004" pitchFamily="34" charset="-122"/>
                <a:cs typeface="Arial" panose="020B0604020202020204" pitchFamily="34" charset="0"/>
              </a:rPr>
              <a:t>Disinfecting for the clothes, get rid of </a:t>
            </a:r>
            <a:r>
              <a:rPr lang="en-US" altLang="zh-CN" sz="1000" dirty="0">
                <a:solidFill>
                  <a:srgbClr val="464646"/>
                </a:solidFill>
                <a:latin typeface="Arial" panose="020B0604020202020204" pitchFamily="34" charset="0"/>
                <a:ea typeface="Inter Medium" panose="02000503000000020004" pitchFamily="34" charset="-122"/>
                <a:cs typeface="Arial" panose="020B0604020202020204" pitchFamily="34" charset="0"/>
              </a:rPr>
              <a:t>laundry detergent</a:t>
            </a:r>
            <a:endParaRPr lang="en-US" altLang="zh-CN" sz="1000" dirty="0">
              <a:solidFill>
                <a:srgbClr val="464646"/>
              </a:solidFill>
              <a:latin typeface="Arial" panose="020B0604020202020204" pitchFamily="34" charset="0"/>
              <a:ea typeface="Inter Medium" panose="02000503000000020004" pitchFamily="34" charset="-122"/>
              <a:cs typeface="Arial" panose="020B0604020202020204" pitchFamily="34" charset="0"/>
            </a:endParaRPr>
          </a:p>
          <a:p>
            <a:pPr marL="0" indent="0" algn="l">
              <a:lnSpc>
                <a:spcPts val="1450"/>
              </a:lnSpc>
              <a:buNone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153" y="3849747"/>
            <a:ext cx="2364383" cy="2364383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61048" y="6386037"/>
            <a:ext cx="1205012" cy="150614"/>
          </a:xfrm>
          <a:prstGeom prst="rect">
            <a:avLst/>
          </a:prstGeom>
          <a:noFill/>
        </p:spPr>
        <p:txBody>
          <a:bodyPr wrap="none" lIns="0" tIns="0" rIns="0" bIns="0" rtlCol="0" anchor="t"/>
          <a:p>
            <a:pPr marL="0" indent="0" algn="l">
              <a:lnSpc>
                <a:spcPts val="1400"/>
              </a:lnSpc>
              <a:buNone/>
            </a:pPr>
            <a:r>
              <a:rPr lang="en-US" sz="1200" b="1" dirty="0">
                <a:solidFill>
                  <a:srgbClr val="243799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Restaurant</a:t>
            </a:r>
            <a:endParaRPr lang="en-US" sz="1200" b="1" dirty="0"/>
          </a:p>
        </p:txBody>
      </p:sp>
      <p:sp>
        <p:nvSpPr>
          <p:cNvPr id="15" name="Text 8"/>
          <p:cNvSpPr/>
          <p:nvPr/>
        </p:nvSpPr>
        <p:spPr>
          <a:xfrm>
            <a:off x="839153" y="6541155"/>
            <a:ext cx="3637558" cy="154285"/>
          </a:xfrm>
          <a:prstGeom prst="rect">
            <a:avLst/>
          </a:prstGeom>
          <a:noFill/>
        </p:spPr>
        <p:txBody>
          <a:bodyPr wrap="none" lIns="0" tIns="0" rIns="0" bIns="0" rtlCol="0" anchor="t"/>
          <a:p>
            <a:pPr marL="0" indent="0" algn="l">
              <a:lnSpc>
                <a:spcPts val="1450"/>
              </a:lnSpc>
              <a:buNone/>
            </a:pPr>
            <a:r>
              <a:rPr lang="en-US" sz="1000" dirty="0">
                <a:solidFill>
                  <a:srgbClr val="464646"/>
                </a:solidFill>
                <a:latin typeface="Arial" panose="020B0604020202020204" pitchFamily="34" charset="0"/>
                <a:ea typeface="Inter Medium" panose="02000503000000020004" pitchFamily="34" charset="-122"/>
                <a:cs typeface="Arial" panose="020B0604020202020204" pitchFamily="34" charset="0"/>
              </a:rPr>
              <a:t>Sanitizing plates and dishes, food, fruits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9"/>
          <p:cNvSpPr/>
          <p:nvPr/>
        </p:nvSpPr>
        <p:spPr>
          <a:xfrm>
            <a:off x="4538742" y="6346032"/>
            <a:ext cx="1205012" cy="150614"/>
          </a:xfrm>
          <a:prstGeom prst="rect">
            <a:avLst/>
          </a:prstGeom>
          <a:noFill/>
        </p:spPr>
        <p:txBody>
          <a:bodyPr wrap="none" lIns="0" tIns="0" rIns="0" bIns="0" rtlCol="0" anchor="t"/>
          <a:p>
            <a:pPr marL="0" indent="0" algn="l">
              <a:lnSpc>
                <a:spcPts val="1400"/>
              </a:lnSpc>
              <a:buNone/>
            </a:pPr>
            <a:r>
              <a:rPr lang="en-US" altLang="zh-CN" sz="1200" b="1" dirty="0">
                <a:solidFill>
                  <a:srgbClr val="243799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Dental care</a:t>
            </a:r>
            <a:endParaRPr lang="en-US" altLang="zh-CN" sz="1200" b="1" dirty="0">
              <a:solidFill>
                <a:srgbClr val="243799"/>
              </a:solidFill>
              <a:latin typeface="DM Sans Semi Bold" pitchFamily="34" charset="0"/>
              <a:ea typeface="DM Sans Semi Bold" pitchFamily="34" charset="-122"/>
              <a:cs typeface="DM Sans Semi Bold" pitchFamily="34" charset="-120"/>
            </a:endParaRPr>
          </a:p>
        </p:txBody>
      </p:sp>
      <p:sp>
        <p:nvSpPr>
          <p:cNvPr id="18" name="Text 10"/>
          <p:cNvSpPr/>
          <p:nvPr/>
        </p:nvSpPr>
        <p:spPr>
          <a:xfrm>
            <a:off x="4538980" y="6534785"/>
            <a:ext cx="3637915" cy="192405"/>
          </a:xfrm>
          <a:prstGeom prst="rect">
            <a:avLst/>
          </a:prstGeom>
          <a:noFill/>
        </p:spPr>
        <p:txBody>
          <a:bodyPr wrap="none" lIns="0" tIns="0" rIns="0" bIns="0" rtlCol="0" anchor="t"/>
          <a:p>
            <a:pPr marL="0" indent="0" algn="l">
              <a:lnSpc>
                <a:spcPts val="1450"/>
              </a:lnSpc>
              <a:buNone/>
            </a:pPr>
            <a:r>
              <a:rPr lang="en-US" sz="1000" dirty="0">
                <a:solidFill>
                  <a:srgbClr val="464646"/>
                </a:solidFill>
                <a:latin typeface="Arial" panose="020B0604020202020204" pitchFamily="34" charset="0"/>
                <a:ea typeface="Inter Medium" panose="02000503000000020004" pitchFamily="34" charset="-122"/>
                <a:cs typeface="Arial" panose="020B0604020202020204" pitchFamily="34" charset="0"/>
              </a:rPr>
              <a:t>Personal Oral Care</a:t>
            </a:r>
            <a:endParaRPr lang="en-US" sz="1000" dirty="0">
              <a:solidFill>
                <a:srgbClr val="464646"/>
              </a:solidFill>
              <a:latin typeface="Arial" panose="020B0604020202020204" pitchFamily="34" charset="0"/>
              <a:ea typeface="Inter Medium" panose="02000503000000020004" pitchFamily="34" charset="-122"/>
              <a:cs typeface="Arial" panose="020B0604020202020204" pitchFamily="34" charset="0"/>
            </a:endParaRPr>
          </a:p>
        </p:txBody>
      </p:sp>
      <p:pic>
        <p:nvPicPr>
          <p:cNvPr id="19" name="Image 6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6496" y="3881497"/>
            <a:ext cx="2364383" cy="2364383"/>
          </a:xfrm>
          <a:prstGeom prst="rect">
            <a:avLst/>
          </a:prstGeom>
        </p:spPr>
      </p:pic>
      <p:sp>
        <p:nvSpPr>
          <p:cNvPr id="20" name="Text 11"/>
          <p:cNvSpPr/>
          <p:nvPr/>
        </p:nvSpPr>
        <p:spPr>
          <a:xfrm>
            <a:off x="8035231" y="6377782"/>
            <a:ext cx="1205012" cy="150614"/>
          </a:xfrm>
          <a:prstGeom prst="rect">
            <a:avLst/>
          </a:prstGeom>
          <a:noFill/>
        </p:spPr>
        <p:txBody>
          <a:bodyPr wrap="none" lIns="0" tIns="0" rIns="0" bIns="0" rtlCol="0" anchor="t"/>
          <a:p>
            <a:pPr marL="0" indent="0" algn="l">
              <a:lnSpc>
                <a:spcPts val="1400"/>
              </a:lnSpc>
              <a:buNone/>
            </a:pPr>
            <a:r>
              <a:rPr lang="en-US" sz="1200" b="1" dirty="0">
                <a:solidFill>
                  <a:srgbClr val="243799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Grooming</a:t>
            </a:r>
            <a:endParaRPr lang="en-US" sz="1200" b="1" dirty="0">
              <a:solidFill>
                <a:srgbClr val="243799"/>
              </a:solidFill>
              <a:latin typeface="DM Sans Semi Bold" pitchFamily="34" charset="0"/>
              <a:ea typeface="DM Sans Semi Bold" pitchFamily="34" charset="-122"/>
              <a:cs typeface="DM Sans Semi Bold" pitchFamily="34" charset="-120"/>
            </a:endParaRPr>
          </a:p>
        </p:txBody>
      </p:sp>
      <p:sp>
        <p:nvSpPr>
          <p:cNvPr id="21" name="Text 12"/>
          <p:cNvSpPr/>
          <p:nvPr/>
        </p:nvSpPr>
        <p:spPr>
          <a:xfrm>
            <a:off x="7957761" y="6541155"/>
            <a:ext cx="3637657" cy="154285"/>
          </a:xfrm>
          <a:prstGeom prst="rect">
            <a:avLst/>
          </a:prstGeom>
          <a:noFill/>
        </p:spPr>
        <p:txBody>
          <a:bodyPr wrap="none" lIns="0" tIns="0" rIns="0" bIns="0" rtlCol="0" anchor="t"/>
          <a:p>
            <a:pPr marL="0" indent="0" algn="l">
              <a:lnSpc>
                <a:spcPts val="1450"/>
              </a:lnSpc>
              <a:buNone/>
            </a:pPr>
            <a:r>
              <a:rPr lang="en-US" sz="1000" dirty="0">
                <a:solidFill>
                  <a:srgbClr val="464646"/>
                </a:solidFill>
                <a:latin typeface="Arial" panose="020B0604020202020204" pitchFamily="34" charset="0"/>
                <a:ea typeface="Inter Medium" panose="02000503000000020004" pitchFamily="34" charset="-122"/>
                <a:cs typeface="Arial" panose="020B0604020202020204" pitchFamily="34" charset="0"/>
              </a:rPr>
              <a:t>Sanitizing pet grooming  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hape 1"/>
          <p:cNvSpPr/>
          <p:nvPr/>
        </p:nvSpPr>
        <p:spPr>
          <a:xfrm>
            <a:off x="0" y="0"/>
            <a:ext cx="12192000" cy="800100"/>
          </a:xfrm>
          <a:prstGeom prst="rect">
            <a:avLst/>
          </a:prstGeom>
          <a:solidFill>
            <a:srgbClr val="00BFA5"/>
          </a:solidFill>
        </p:spPr>
      </p:sp>
      <p:sp>
        <p:nvSpPr>
          <p:cNvPr id="3" name="Text 2"/>
          <p:cNvSpPr/>
          <p:nvPr/>
        </p:nvSpPr>
        <p:spPr>
          <a:xfrm>
            <a:off x="435610" y="144780"/>
            <a:ext cx="2253615" cy="462915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p>
            <a:pPr marL="0" indent="0">
              <a:buNone/>
            </a:pPr>
            <a:r>
              <a:rPr lang="en-US" sz="2700" b="1" dirty="0">
                <a:solidFill>
                  <a:srgbClr val="FFFFFF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Applications</a:t>
            </a:r>
            <a:endParaRPr lang="en-US" sz="2700" dirty="0"/>
          </a:p>
        </p:txBody>
      </p:sp>
      <p:pic>
        <p:nvPicPr>
          <p:cNvPr id="23" name="图片 22" descr="677f345b182621395b532e75d2aea96b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0855" y="4105910"/>
            <a:ext cx="2581910" cy="2067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" y="0"/>
            <a:ext cx="12190730" cy="6858000"/>
          </a:xfrm>
          <a:prstGeom prst="rect">
            <a:avLst/>
          </a:prstGeom>
        </p:spPr>
      </p:pic>
      <p:pic>
        <p:nvPicPr>
          <p:cNvPr id="2" name="图片 1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12415" cy="930910"/>
          </a:xfrm>
          <a:prstGeom prst="rect">
            <a:avLst/>
          </a:prstGeom>
        </p:spPr>
      </p:pic>
      <p:pic>
        <p:nvPicPr>
          <p:cNvPr id="9" name="图片 8" descr="contact_us_map_poster_1500x500m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45" y="1043305"/>
            <a:ext cx="7326630" cy="4731385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1636" y="1340009"/>
            <a:ext cx="107156" cy="142875"/>
          </a:xfrm>
          <a:prstGeom prst="rect">
            <a:avLst/>
          </a:prstGeom>
        </p:spPr>
      </p:pic>
      <p:sp>
        <p:nvSpPr>
          <p:cNvPr id="8" name="Shape 3"/>
          <p:cNvSpPr/>
          <p:nvPr/>
        </p:nvSpPr>
        <p:spPr>
          <a:xfrm>
            <a:off x="7401560" y="1042670"/>
            <a:ext cx="4600575" cy="2289810"/>
          </a:xfrm>
          <a:prstGeom prst="rect">
            <a:avLst/>
          </a:prstGeom>
          <a:solidFill>
            <a:srgbClr val="FFFFFF">
              <a:alpha val="90000"/>
            </a:srgbClr>
          </a:solidFill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5151" y="1366679"/>
            <a:ext cx="107156" cy="142875"/>
          </a:xfrm>
          <a:prstGeom prst="rect">
            <a:avLst/>
          </a:prstGeom>
        </p:spPr>
      </p:pic>
      <p:sp>
        <p:nvSpPr>
          <p:cNvPr id="13" name="Text 5"/>
          <p:cNvSpPr/>
          <p:nvPr/>
        </p:nvSpPr>
        <p:spPr>
          <a:xfrm>
            <a:off x="8044180" y="1330325"/>
            <a:ext cx="2221230" cy="21526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p>
            <a:pPr marL="0" indent="0">
              <a:buNone/>
            </a:pPr>
            <a:r>
              <a:rPr lang="en-US" sz="1400" b="1" dirty="0">
                <a:solidFill>
                  <a:srgbClr val="1E88E5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Germany Headquarter  </a:t>
            </a:r>
            <a:endParaRPr lang="en-US" sz="1400" b="1" dirty="0">
              <a:solidFill>
                <a:srgbClr val="1E88E5"/>
              </a:solidFill>
              <a:latin typeface="Noto Sans" panose="020B0502040504020204" pitchFamily="34" charset="0"/>
              <a:ea typeface="Noto Sans" panose="020B0502040504020204" pitchFamily="34" charset="-122"/>
              <a:cs typeface="Noto Sans" panose="020B0502040504020204" pitchFamily="34" charset="-120"/>
            </a:endParaRPr>
          </a:p>
        </p:txBody>
      </p:sp>
      <p:sp>
        <p:nvSpPr>
          <p:cNvPr id="16" name="Shape 6"/>
          <p:cNvSpPr/>
          <p:nvPr/>
        </p:nvSpPr>
        <p:spPr>
          <a:xfrm>
            <a:off x="7580135" y="1745298"/>
            <a:ext cx="257175" cy="257175"/>
          </a:xfrm>
          <a:prstGeom prst="ellipse">
            <a:avLst/>
          </a:prstGeom>
          <a:solidFill>
            <a:srgbClr val="1E88E5">
              <a:alpha val="20000"/>
            </a:srgbClr>
          </a:solidFill>
        </p:spPr>
      </p:sp>
      <p:sp>
        <p:nvSpPr>
          <p:cNvPr id="18" name="Text 7"/>
          <p:cNvSpPr/>
          <p:nvPr/>
        </p:nvSpPr>
        <p:spPr>
          <a:xfrm>
            <a:off x="7922895" y="1590675"/>
            <a:ext cx="1777365" cy="25273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p>
            <a:pPr marL="0" indent="0">
              <a:buNone/>
            </a:pPr>
            <a:r>
              <a:rPr lang="en-US" sz="1200" dirty="0">
                <a:solidFill>
                  <a:srgbClr val="333333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 Aquapur Europe GmbH</a:t>
            </a:r>
            <a:endParaRPr lang="en-US" sz="1200" dirty="0">
              <a:solidFill>
                <a:srgbClr val="333333"/>
              </a:solidFill>
              <a:latin typeface="Noto Sans" panose="020B0502040504020204" pitchFamily="34" charset="0"/>
              <a:ea typeface="Noto Sans" panose="020B0502040504020204" pitchFamily="34" charset="-122"/>
              <a:cs typeface="Noto Sans" panose="020B0502040504020204" pitchFamily="34" charset="-120"/>
            </a:endParaRPr>
          </a:p>
        </p:txBody>
      </p:sp>
      <p:sp>
        <p:nvSpPr>
          <p:cNvPr id="21" name="Text 8"/>
          <p:cNvSpPr/>
          <p:nvPr/>
        </p:nvSpPr>
        <p:spPr>
          <a:xfrm>
            <a:off x="7922895" y="1856740"/>
            <a:ext cx="3494405" cy="25273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p>
            <a:pPr marL="0" indent="0">
              <a:buNone/>
            </a:pPr>
            <a:r>
              <a:rPr lang="en-US" sz="1200" dirty="0">
                <a:solidFill>
                  <a:srgbClr val="333333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 Hans-Thoma-Weg 3, DE 71032 Boeblingen, Germany </a:t>
            </a:r>
            <a:endParaRPr lang="en-US" sz="1200" dirty="0"/>
          </a:p>
        </p:txBody>
      </p:sp>
      <p:sp>
        <p:nvSpPr>
          <p:cNvPr id="24" name="Shape 9"/>
          <p:cNvSpPr/>
          <p:nvPr/>
        </p:nvSpPr>
        <p:spPr>
          <a:xfrm>
            <a:off x="7580135" y="2109629"/>
            <a:ext cx="257175" cy="257175"/>
          </a:xfrm>
          <a:prstGeom prst="ellipse">
            <a:avLst/>
          </a:prstGeom>
          <a:solidFill>
            <a:srgbClr val="1E88E5">
              <a:alpha val="20000"/>
            </a:srgbClr>
          </a:solidFill>
        </p:spPr>
      </p:sp>
      <p:sp>
        <p:nvSpPr>
          <p:cNvPr id="25" name="Text 10"/>
          <p:cNvSpPr/>
          <p:nvPr/>
        </p:nvSpPr>
        <p:spPr>
          <a:xfrm>
            <a:off x="7922895" y="2146300"/>
            <a:ext cx="2108200" cy="25273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p>
            <a:pPr marL="0" indent="0">
              <a:buNone/>
            </a:pPr>
            <a:r>
              <a:rPr lang="en-US" sz="1200" dirty="0">
                <a:solidFill>
                  <a:srgbClr val="333333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 Contact: Kenneth George Smith </a:t>
            </a:r>
            <a:endParaRPr lang="en-US" sz="1200" dirty="0"/>
          </a:p>
        </p:txBody>
      </p:sp>
      <p:pic>
        <p:nvPicPr>
          <p:cNvPr id="26" name="Image 5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1573" y="2523966"/>
            <a:ext cx="114300" cy="114300"/>
          </a:xfrm>
          <a:prstGeom prst="rect">
            <a:avLst/>
          </a:prstGeom>
        </p:spPr>
      </p:pic>
      <p:sp>
        <p:nvSpPr>
          <p:cNvPr id="27" name="Text 12"/>
          <p:cNvSpPr/>
          <p:nvPr/>
        </p:nvSpPr>
        <p:spPr>
          <a:xfrm>
            <a:off x="7922895" y="2489200"/>
            <a:ext cx="1998980" cy="25273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p>
            <a:pPr marL="0" indent="0">
              <a:buNone/>
            </a:pPr>
            <a:r>
              <a:rPr lang="en-US" sz="1200" dirty="0">
                <a:solidFill>
                  <a:srgbClr val="333333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 Email: kgs-aquapure@gmx.eu </a:t>
            </a:r>
            <a:endParaRPr lang="en-US" sz="1200" dirty="0"/>
          </a:p>
        </p:txBody>
      </p:sp>
      <p:pic>
        <p:nvPicPr>
          <p:cNvPr id="28" name="Image 6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1573" y="2866866"/>
            <a:ext cx="114300" cy="114300"/>
          </a:xfrm>
          <a:prstGeom prst="rect">
            <a:avLst/>
          </a:prstGeom>
        </p:spPr>
      </p:pic>
      <p:sp>
        <p:nvSpPr>
          <p:cNvPr id="29" name="Text 14"/>
          <p:cNvSpPr/>
          <p:nvPr/>
        </p:nvSpPr>
        <p:spPr>
          <a:xfrm>
            <a:off x="7922895" y="2832100"/>
            <a:ext cx="1501140" cy="25273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p>
            <a:pPr marL="0" indent="0">
              <a:buNone/>
            </a:pPr>
            <a:r>
              <a:rPr lang="en-US" sz="1200" dirty="0">
                <a:solidFill>
                  <a:srgbClr val="333333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 Tel: 0049 7031 229688 </a:t>
            </a:r>
            <a:endParaRPr lang="en-US" sz="1200" dirty="0"/>
          </a:p>
        </p:txBody>
      </p:sp>
      <p:pic>
        <p:nvPicPr>
          <p:cNvPr id="30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5860" y="1837055"/>
            <a:ext cx="85725" cy="114300"/>
          </a:xfrm>
          <a:prstGeom prst="rect">
            <a:avLst/>
          </a:prstGeom>
        </p:spPr>
      </p:pic>
      <p:pic>
        <p:nvPicPr>
          <p:cNvPr id="31" name="Image 4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51731" y="2180431"/>
            <a:ext cx="100013" cy="114300"/>
          </a:xfrm>
          <a:prstGeom prst="rect">
            <a:avLst/>
          </a:prstGeom>
        </p:spPr>
      </p:pic>
      <p:sp>
        <p:nvSpPr>
          <p:cNvPr id="32" name="Shape 15"/>
          <p:cNvSpPr/>
          <p:nvPr/>
        </p:nvSpPr>
        <p:spPr>
          <a:xfrm>
            <a:off x="7401560" y="3387725"/>
            <a:ext cx="4600575" cy="2382520"/>
          </a:xfrm>
          <a:prstGeom prst="rect">
            <a:avLst/>
          </a:prstGeom>
          <a:solidFill>
            <a:srgbClr val="FFFFFF">
              <a:alpha val="90000"/>
            </a:srgbClr>
          </a:solidFill>
        </p:spPr>
      </p:sp>
      <p:pic>
        <p:nvPicPr>
          <p:cNvPr id="33" name="Image 7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1750" y="3533775"/>
            <a:ext cx="127635" cy="170180"/>
          </a:xfrm>
          <a:prstGeom prst="rect">
            <a:avLst/>
          </a:prstGeom>
        </p:spPr>
      </p:pic>
      <p:sp>
        <p:nvSpPr>
          <p:cNvPr id="34" name="Text 18"/>
          <p:cNvSpPr/>
          <p:nvPr/>
        </p:nvSpPr>
        <p:spPr>
          <a:xfrm>
            <a:off x="8044815" y="3487420"/>
            <a:ext cx="1511935" cy="250825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p>
            <a:pPr marL="0" indent="0">
              <a:buNone/>
            </a:pPr>
            <a:r>
              <a:rPr lang="en-US" sz="1400" b="1" dirty="0">
                <a:solidFill>
                  <a:srgbClr val="00BFA5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Shenzhen Office</a:t>
            </a:r>
            <a:endParaRPr lang="en-US" sz="1400" b="1" dirty="0">
              <a:solidFill>
                <a:srgbClr val="00BFA5"/>
              </a:solidFill>
              <a:latin typeface="Noto Sans" panose="020B0502040504020204" pitchFamily="34" charset="0"/>
              <a:ea typeface="Noto Sans" panose="020B0502040504020204" pitchFamily="34" charset="-122"/>
              <a:cs typeface="Noto Sans" panose="020B0502040504020204" pitchFamily="34" charset="-120"/>
            </a:endParaRPr>
          </a:p>
        </p:txBody>
      </p:sp>
      <p:sp>
        <p:nvSpPr>
          <p:cNvPr id="36" name="Text 20"/>
          <p:cNvSpPr/>
          <p:nvPr/>
        </p:nvSpPr>
        <p:spPr>
          <a:xfrm>
            <a:off x="7923530" y="3893185"/>
            <a:ext cx="3142615" cy="15621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p>
            <a:pPr marL="0" indent="0">
              <a:buNone/>
            </a:pPr>
            <a:r>
              <a:rPr lang="en-US" sz="785" dirty="0">
                <a:solidFill>
                  <a:srgbClr val="333333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 </a:t>
            </a:r>
            <a:r>
              <a:rPr lang="en-US" sz="1200" dirty="0">
                <a:solidFill>
                  <a:srgbClr val="333333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Aquapure Shenzhen Ozone Technology Co.,ltd</a:t>
            </a:r>
            <a:endParaRPr lang="en-US" sz="1200" dirty="0"/>
          </a:p>
        </p:txBody>
      </p:sp>
      <p:sp>
        <p:nvSpPr>
          <p:cNvPr id="37" name="Text 21"/>
          <p:cNvSpPr/>
          <p:nvPr/>
        </p:nvSpPr>
        <p:spPr>
          <a:xfrm>
            <a:off x="7923530" y="4043045"/>
            <a:ext cx="3594735" cy="15621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p>
            <a:pPr marL="0" indent="0">
              <a:buNone/>
            </a:pPr>
            <a:r>
              <a:rPr lang="en-US" sz="785" dirty="0">
                <a:solidFill>
                  <a:srgbClr val="333333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 </a:t>
            </a:r>
            <a:r>
              <a:rPr lang="en-US" sz="1000" dirty="0">
                <a:solidFill>
                  <a:srgbClr val="333333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Room A4029, Nanfeng Building, Nanshan District, Shenzhen,China </a:t>
            </a:r>
            <a:endParaRPr lang="en-US" sz="1000" dirty="0"/>
          </a:p>
        </p:txBody>
      </p:sp>
      <p:sp>
        <p:nvSpPr>
          <p:cNvPr id="39" name="Text 23"/>
          <p:cNvSpPr/>
          <p:nvPr/>
        </p:nvSpPr>
        <p:spPr>
          <a:xfrm>
            <a:off x="7923530" y="4330700"/>
            <a:ext cx="1849755" cy="159385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p>
            <a:pPr marL="0" indent="0">
              <a:buNone/>
            </a:pPr>
            <a:r>
              <a:rPr lang="en-US" sz="785" dirty="0">
                <a:solidFill>
                  <a:srgbClr val="333333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 </a:t>
            </a:r>
            <a:r>
              <a:rPr lang="en-US" sz="1200" dirty="0">
                <a:solidFill>
                  <a:srgbClr val="333333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Email: info@aquapureasia.com </a:t>
            </a:r>
            <a:endParaRPr lang="en-US" sz="1200" dirty="0"/>
          </a:p>
        </p:txBody>
      </p:sp>
      <p:sp>
        <p:nvSpPr>
          <p:cNvPr id="41" name="Text 25"/>
          <p:cNvSpPr/>
          <p:nvPr/>
        </p:nvSpPr>
        <p:spPr>
          <a:xfrm>
            <a:off x="7923530" y="4673600"/>
            <a:ext cx="1906270" cy="159385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p>
            <a:pPr marL="0" indent="0">
              <a:buNone/>
            </a:pPr>
            <a:r>
              <a:rPr lang="en-US" sz="785" dirty="0">
                <a:solidFill>
                  <a:srgbClr val="333333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 </a:t>
            </a:r>
            <a:r>
              <a:rPr lang="en-US" sz="1200" dirty="0">
                <a:solidFill>
                  <a:srgbClr val="333333"/>
                </a:solidFill>
                <a:latin typeface="Noto Sans" panose="020B0502040504020204" pitchFamily="34" charset="0"/>
                <a:ea typeface="Noto Sans" panose="020B0502040504020204" pitchFamily="34" charset="-122"/>
                <a:cs typeface="Noto Sans" panose="020B0502040504020204" pitchFamily="34" charset="-120"/>
              </a:rPr>
              <a:t>Tel/WeChat: 00 86 18664924389 </a:t>
            </a:r>
            <a:endParaRPr lang="en-US" sz="1200" dirty="0"/>
          </a:p>
        </p:txBody>
      </p:sp>
      <p:pic>
        <p:nvPicPr>
          <p:cNvPr id="79" name="Image 7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8857" y="3514884"/>
            <a:ext cx="107156" cy="142875"/>
          </a:xfrm>
          <a:prstGeom prst="rect">
            <a:avLst/>
          </a:prstGeom>
        </p:spPr>
      </p:pic>
      <p:sp>
        <p:nvSpPr>
          <p:cNvPr id="80" name="Shape 17"/>
          <p:cNvSpPr/>
          <p:nvPr/>
        </p:nvSpPr>
        <p:spPr>
          <a:xfrm>
            <a:off x="7528761" y="3407093"/>
            <a:ext cx="357188" cy="357188"/>
          </a:xfrm>
          <a:prstGeom prst="ellipse">
            <a:avLst/>
          </a:prstGeom>
          <a:solidFill>
            <a:srgbClr val="00BFA5"/>
          </a:solidFill>
        </p:spPr>
      </p:sp>
      <p:sp>
        <p:nvSpPr>
          <p:cNvPr id="81" name="Shape 4"/>
          <p:cNvSpPr/>
          <p:nvPr/>
        </p:nvSpPr>
        <p:spPr>
          <a:xfrm>
            <a:off x="7521715" y="1249998"/>
            <a:ext cx="357188" cy="357188"/>
          </a:xfrm>
          <a:prstGeom prst="ellipse">
            <a:avLst/>
          </a:prstGeom>
          <a:solidFill>
            <a:srgbClr val="1E88E5"/>
          </a:solidFill>
        </p:spPr>
      </p:sp>
      <p:pic>
        <p:nvPicPr>
          <p:cNvPr id="82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6731" y="1357154"/>
            <a:ext cx="107156" cy="142875"/>
          </a:xfrm>
          <a:prstGeom prst="rect">
            <a:avLst/>
          </a:prstGeom>
        </p:spPr>
      </p:pic>
      <p:pic>
        <p:nvPicPr>
          <p:cNvPr id="83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6731" y="3525044"/>
            <a:ext cx="107156" cy="142875"/>
          </a:xfrm>
          <a:prstGeom prst="rect">
            <a:avLst/>
          </a:prstGeom>
        </p:spPr>
      </p:pic>
      <p:sp>
        <p:nvSpPr>
          <p:cNvPr id="85" name="Shape 19"/>
          <p:cNvSpPr/>
          <p:nvPr/>
        </p:nvSpPr>
        <p:spPr>
          <a:xfrm>
            <a:off x="7594404" y="3913188"/>
            <a:ext cx="257175" cy="257175"/>
          </a:xfrm>
          <a:prstGeom prst="ellipse">
            <a:avLst/>
          </a:prstGeom>
          <a:solidFill>
            <a:srgbClr val="00BFA5">
              <a:alpha val="20000"/>
            </a:srgbClr>
          </a:solidFill>
        </p:spPr>
      </p:sp>
      <p:pic>
        <p:nvPicPr>
          <p:cNvPr id="86" name="Image 8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80129" y="3984625"/>
            <a:ext cx="85725" cy="114300"/>
          </a:xfrm>
          <a:prstGeom prst="rect">
            <a:avLst/>
          </a:prstGeom>
        </p:spPr>
      </p:pic>
      <p:sp>
        <p:nvSpPr>
          <p:cNvPr id="87" name="Shape 22"/>
          <p:cNvSpPr/>
          <p:nvPr/>
        </p:nvSpPr>
        <p:spPr>
          <a:xfrm>
            <a:off x="7600754" y="4267359"/>
            <a:ext cx="257175" cy="257175"/>
          </a:xfrm>
          <a:prstGeom prst="ellipse">
            <a:avLst/>
          </a:prstGeom>
          <a:solidFill>
            <a:srgbClr val="00BFA5">
              <a:alpha val="20000"/>
            </a:srgbClr>
          </a:solidFill>
        </p:spPr>
      </p:sp>
      <p:pic>
        <p:nvPicPr>
          <p:cNvPr id="88" name="Image 9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72192" y="4338796"/>
            <a:ext cx="114300" cy="114300"/>
          </a:xfrm>
          <a:prstGeom prst="rect">
            <a:avLst/>
          </a:prstGeom>
        </p:spPr>
      </p:pic>
      <p:sp>
        <p:nvSpPr>
          <p:cNvPr id="89" name="Shape 24"/>
          <p:cNvSpPr/>
          <p:nvPr/>
        </p:nvSpPr>
        <p:spPr>
          <a:xfrm>
            <a:off x="7600754" y="4599464"/>
            <a:ext cx="257175" cy="257175"/>
          </a:xfrm>
          <a:prstGeom prst="ellipse">
            <a:avLst/>
          </a:prstGeom>
          <a:solidFill>
            <a:srgbClr val="00BFA5">
              <a:alpha val="20000"/>
            </a:srgbClr>
          </a:solidFill>
        </p:spPr>
      </p:sp>
      <p:pic>
        <p:nvPicPr>
          <p:cNvPr id="90" name="Image 10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80447" y="4692491"/>
            <a:ext cx="114300" cy="114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ags/tag1.xml><?xml version="1.0" encoding="utf-8"?>
<p:tagLst xmlns:p="http://schemas.openxmlformats.org/presentationml/2006/main">
  <p:tag name="TABLE_ENDDRAG_ORIGIN_RECT" val="377*324"/>
  <p:tag name="TABLE_ENDDRAG_RECT" val="459*51*377*324"/>
</p:tagLst>
</file>

<file path=ppt/tags/tag10.xml><?xml version="1.0" encoding="utf-8"?>
<p:tagLst xmlns:p="http://schemas.openxmlformats.org/presentationml/2006/main">
  <p:tag name="KSO_WM_DIAGRAM_VIRTUALLY_FRAME" val="{&quot;height&quot;:379.33590551181106,&quot;left&quot;:45,&quot;top&quot;:157.50007874015748,&quot;width&quot;:870.0001574803149}"/>
</p:tagLst>
</file>

<file path=ppt/tags/tag11.xml><?xml version="1.0" encoding="utf-8"?>
<p:tagLst xmlns:p="http://schemas.openxmlformats.org/presentationml/2006/main">
  <p:tag name="KSO_WM_DIAGRAM_VIRTUALLY_FRAME" val="{&quot;height&quot;:379.33590551181106,&quot;left&quot;:45,&quot;top&quot;:157.50007874015748,&quot;width&quot;:870.0001574803149}"/>
</p:tagLst>
</file>

<file path=ppt/tags/tag12.xml><?xml version="1.0" encoding="utf-8"?>
<p:tagLst xmlns:p="http://schemas.openxmlformats.org/presentationml/2006/main">
  <p:tag name="KSO_WM_DIAGRAM_VIRTUALLY_FRAME" val="{&quot;height&quot;:379.33590551181106,&quot;left&quot;:45,&quot;top&quot;:157.50007874015748,&quot;width&quot;:870.0001574803149}"/>
</p:tagLst>
</file>

<file path=ppt/tags/tag13.xml><?xml version="1.0" encoding="utf-8"?>
<p:tagLst xmlns:p="http://schemas.openxmlformats.org/presentationml/2006/main">
  <p:tag name="KSO_WM_DIAGRAM_VIRTUALLY_FRAME" val="{&quot;height&quot;:379.33590551181106,&quot;left&quot;:45,&quot;top&quot;:157.50007874015748,&quot;width&quot;:870.0001574803149}"/>
</p:tagLst>
</file>

<file path=ppt/tags/tag14.xml><?xml version="1.0" encoding="utf-8"?>
<p:tagLst xmlns:p="http://schemas.openxmlformats.org/presentationml/2006/main">
  <p:tag name="KSO_WM_DIAGRAM_VIRTUALLY_FRAME" val="{&quot;height&quot;:379.33590551181106,&quot;left&quot;:45,&quot;top&quot;:157.50007874015748,&quot;width&quot;:870.0001574803149}"/>
</p:tagLst>
</file>

<file path=ppt/tags/tag15.xml><?xml version="1.0" encoding="utf-8"?>
<p:tagLst xmlns:p="http://schemas.openxmlformats.org/presentationml/2006/main">
  <p:tag name="KSO_WM_DIAGRAM_VIRTUALLY_FRAME" val="{&quot;height&quot;:379.33590551181106,&quot;left&quot;:45,&quot;top&quot;:157.50007874015748,&quot;width&quot;:870.0001574803149}"/>
</p:tagLst>
</file>

<file path=ppt/tags/tag16.xml><?xml version="1.0" encoding="utf-8"?>
<p:tagLst xmlns:p="http://schemas.openxmlformats.org/presentationml/2006/main">
  <p:tag name="KSO_WM_DIAGRAM_VIRTUALLY_FRAME" val="{&quot;height&quot;:379.33590551181106,&quot;left&quot;:45,&quot;top&quot;:157.50007874015748,&quot;width&quot;:870.0001574803149}"/>
</p:tagLst>
</file>

<file path=ppt/tags/tag17.xml><?xml version="1.0" encoding="utf-8"?>
<p:tagLst xmlns:p="http://schemas.openxmlformats.org/presentationml/2006/main">
  <p:tag name="KSO_WM_DIAGRAM_VIRTUALLY_FRAME" val="{&quot;height&quot;:379.33590551181106,&quot;left&quot;:45,&quot;top&quot;:157.50007874015748,&quot;width&quot;:870.0001574803149}"/>
</p:tagLst>
</file>

<file path=ppt/tags/tag18.xml><?xml version="1.0" encoding="utf-8"?>
<p:tagLst xmlns:p="http://schemas.openxmlformats.org/presentationml/2006/main">
  <p:tag name="KSO_WM_DIAGRAM_VIRTUALLY_FRAME" val="{&quot;height&quot;:379.33590551181106,&quot;left&quot;:45,&quot;top&quot;:157.50007874015748,&quot;width&quot;:870.0001574803149}"/>
</p:tagLst>
</file>

<file path=ppt/tags/tag19.xml><?xml version="1.0" encoding="utf-8"?>
<p:tagLst xmlns:p="http://schemas.openxmlformats.org/presentationml/2006/main">
  <p:tag name="KSO_WM_DIAGRAM_VIRTUALLY_FRAME" val="{&quot;height&quot;:379.33590551181106,&quot;left&quot;:45,&quot;top&quot;:157.50007874015748,&quot;width&quot;:870.0001574803149}"/>
</p:tagLst>
</file>

<file path=ppt/tags/tag2.xml><?xml version="1.0" encoding="utf-8"?>
<p:tagLst xmlns:p="http://schemas.openxmlformats.org/presentationml/2006/main">
  <p:tag name="KSO_WM_DIAGRAM_VIRTUALLY_FRAME" val="{&quot;height&quot;:379.33590551181106,&quot;left&quot;:45,&quot;top&quot;:157.50007874015748,&quot;width&quot;:870.0001574803149}"/>
</p:tagLst>
</file>

<file path=ppt/tags/tag20.xml><?xml version="1.0" encoding="utf-8"?>
<p:tagLst xmlns:p="http://schemas.openxmlformats.org/presentationml/2006/main">
  <p:tag name="KSO_WM_DIAGRAM_VIRTUALLY_FRAME" val="{&quot;height&quot;:379.33590551181106,&quot;left&quot;:45,&quot;top&quot;:157.50007874015748,&quot;width&quot;:870.0001574803149}"/>
</p:tagLst>
</file>

<file path=ppt/tags/tag21.xml><?xml version="1.0" encoding="utf-8"?>
<p:tagLst xmlns:p="http://schemas.openxmlformats.org/presentationml/2006/main">
  <p:tag name="KSO_WM_DIAGRAM_VIRTUALLY_FRAME" val="{&quot;height&quot;:379.33590551181106,&quot;left&quot;:45,&quot;top&quot;:157.50007874015748,&quot;width&quot;:870.0001574803149}"/>
</p:tagLst>
</file>

<file path=ppt/tags/tag22.xml><?xml version="1.0" encoding="utf-8"?>
<p:tagLst xmlns:p="http://schemas.openxmlformats.org/presentationml/2006/main">
  <p:tag name="KSO_WM_DIAGRAM_VIRTUALLY_FRAME" val="{&quot;height&quot;:379.33590551181106,&quot;left&quot;:45,&quot;top&quot;:157.50007874015748,&quot;width&quot;:870.0001574803149}"/>
</p:tagLst>
</file>

<file path=ppt/tags/tag23.xml><?xml version="1.0" encoding="utf-8"?>
<p:tagLst xmlns:p="http://schemas.openxmlformats.org/presentationml/2006/main">
  <p:tag name="KSO_WM_DIAGRAM_VIRTUALLY_FRAME" val="{&quot;height&quot;:379.33590551181106,&quot;left&quot;:45,&quot;top&quot;:157.50007874015748,&quot;width&quot;:870.0001574803149}"/>
</p:tagLst>
</file>

<file path=ppt/tags/tag24.xml><?xml version="1.0" encoding="utf-8"?>
<p:tagLst xmlns:p="http://schemas.openxmlformats.org/presentationml/2006/main">
  <p:tag name="KSO_WM_DIAGRAM_VIRTUALLY_FRAME" val="{&quot;height&quot;:379.33590551181106,&quot;left&quot;:45,&quot;top&quot;:157.50007874015748,&quot;width&quot;:870.0001574803149}"/>
</p:tagLst>
</file>

<file path=ppt/tags/tag25.xml><?xml version="1.0" encoding="utf-8"?>
<p:tagLst xmlns:p="http://schemas.openxmlformats.org/presentationml/2006/main">
  <p:tag name="KSO_WM_DIAGRAM_VIRTUALLY_FRAME" val="{&quot;height&quot;:379.33590551181106,&quot;left&quot;:45,&quot;top&quot;:157.50007874015748,&quot;width&quot;:870.0001574803149}"/>
</p:tagLst>
</file>

<file path=ppt/tags/tag26.xml><?xml version="1.0" encoding="utf-8"?>
<p:tagLst xmlns:p="http://schemas.openxmlformats.org/presentationml/2006/main">
  <p:tag name="KSO_WM_DIAGRAM_VIRTUALLY_FRAME" val="{&quot;height&quot;:379.33590551181106,&quot;left&quot;:45,&quot;top&quot;:157.50007874015748,&quot;width&quot;:870.0001574803149}"/>
</p:tagLst>
</file>

<file path=ppt/tags/tag27.xml><?xml version="1.0" encoding="utf-8"?>
<p:tagLst xmlns:p="http://schemas.openxmlformats.org/presentationml/2006/main">
  <p:tag name="KSO_WM_DIAGRAM_VIRTUALLY_FRAME" val="{&quot;height&quot;:379.33590551181106,&quot;left&quot;:45,&quot;top&quot;:157.50007874015748,&quot;width&quot;:870.0001574803149}"/>
</p:tagLst>
</file>

<file path=ppt/tags/tag28.xml><?xml version="1.0" encoding="utf-8"?>
<p:tagLst xmlns:p="http://schemas.openxmlformats.org/presentationml/2006/main">
  <p:tag name="KSO_WM_DIAGRAM_VIRTUALLY_FRAME" val="{&quot;height&quot;:379.33590551181106,&quot;left&quot;:45,&quot;top&quot;:157.50007874015748,&quot;width&quot;:870.0001574803149}"/>
</p:tagLst>
</file>

<file path=ppt/tags/tag29.xml><?xml version="1.0" encoding="utf-8"?>
<p:tagLst xmlns:p="http://schemas.openxmlformats.org/presentationml/2006/main">
  <p:tag name="KSO_WM_DIAGRAM_VIRTUALLY_FRAME" val="{&quot;height&quot;:379.33590551181106,&quot;left&quot;:45,&quot;top&quot;:157.50007874015748,&quot;width&quot;:870.0001574803149}"/>
</p:tagLst>
</file>

<file path=ppt/tags/tag3.xml><?xml version="1.0" encoding="utf-8"?>
<p:tagLst xmlns:p="http://schemas.openxmlformats.org/presentationml/2006/main">
  <p:tag name="KSO_WM_DIAGRAM_VIRTUALLY_FRAME" val="{&quot;height&quot;:379.33590551181106,&quot;left&quot;:45,&quot;top&quot;:157.50007874015748,&quot;width&quot;:870.0001574803149}"/>
</p:tagLst>
</file>

<file path=ppt/tags/tag30.xml><?xml version="1.0" encoding="utf-8"?>
<p:tagLst xmlns:p="http://schemas.openxmlformats.org/presentationml/2006/main">
  <p:tag name="KSO_WM_DIAGRAM_VIRTUALLY_FRAME" val="{&quot;height&quot;:379.33590551181106,&quot;left&quot;:45,&quot;top&quot;:157.50007874015748,&quot;width&quot;:870.0001574803149}"/>
</p:tagLst>
</file>

<file path=ppt/tags/tag31.xml><?xml version="1.0" encoding="utf-8"?>
<p:tagLst xmlns:p="http://schemas.openxmlformats.org/presentationml/2006/main">
  <p:tag name="KSO_WM_DIAGRAM_VIRTUALLY_FRAME" val="{&quot;height&quot;:379.33590551181106,&quot;left&quot;:45,&quot;top&quot;:157.50007874015748,&quot;width&quot;:870.0001574803149}"/>
</p:tagLst>
</file>

<file path=ppt/tags/tag32.xml><?xml version="1.0" encoding="utf-8"?>
<p:tagLst xmlns:p="http://schemas.openxmlformats.org/presentationml/2006/main">
  <p:tag name="KSO_WM_DIAGRAM_VIRTUALLY_FRAME" val="{&quot;height&quot;:475.80748031496057,&quot;left&quot;:73,&quot;top&quot;:100.10133858267717,&quot;width&quot;:833.1496062992126}"/>
</p:tagLst>
</file>

<file path=ppt/tags/tag33.xml><?xml version="1.0" encoding="utf-8"?>
<p:tagLst xmlns:p="http://schemas.openxmlformats.org/presentationml/2006/main">
  <p:tag name="KSO_WM_DIAGRAM_VIRTUALLY_FRAME" val="{&quot;height&quot;:475.80748031496057,&quot;left&quot;:73,&quot;top&quot;:100.10133858267717,&quot;width&quot;:833.1496062992126}"/>
</p:tagLst>
</file>

<file path=ppt/tags/tag34.xml><?xml version="1.0" encoding="utf-8"?>
<p:tagLst xmlns:p="http://schemas.openxmlformats.org/presentationml/2006/main">
  <p:tag name="KSO_WM_DIAGRAM_VIRTUALLY_FRAME" val="{&quot;height&quot;:475.80748031496057,&quot;left&quot;:73,&quot;top&quot;:100.10133858267717,&quot;width&quot;:833.1496062992126}"/>
</p:tagLst>
</file>

<file path=ppt/tags/tag35.xml><?xml version="1.0" encoding="utf-8"?>
<p:tagLst xmlns:p="http://schemas.openxmlformats.org/presentationml/2006/main">
  <p:tag name="KSO_WM_DIAGRAM_VIRTUALLY_FRAME" val="{&quot;height&quot;:475.80748031496057,&quot;left&quot;:73,&quot;top&quot;:100.10133858267717,&quot;width&quot;:833.1496062992126}"/>
</p:tagLst>
</file>

<file path=ppt/tags/tag36.xml><?xml version="1.0" encoding="utf-8"?>
<p:tagLst xmlns:p="http://schemas.openxmlformats.org/presentationml/2006/main">
  <p:tag name="KSO_WM_DIAGRAM_VIRTUALLY_FRAME" val="{&quot;height&quot;:475.80748031496057,&quot;left&quot;:73,&quot;top&quot;:100.10133858267717,&quot;width&quot;:833.1496062992126}"/>
</p:tagLst>
</file>

<file path=ppt/tags/tag37.xml><?xml version="1.0" encoding="utf-8"?>
<p:tagLst xmlns:p="http://schemas.openxmlformats.org/presentationml/2006/main">
  <p:tag name="KSO_WM_DIAGRAM_VIRTUALLY_FRAME" val="{&quot;height&quot;:475.80748031496057,&quot;left&quot;:73,&quot;top&quot;:100.10133858267717,&quot;width&quot;:833.1496062992126}"/>
</p:tagLst>
</file>

<file path=ppt/tags/tag38.xml><?xml version="1.0" encoding="utf-8"?>
<p:tagLst xmlns:p="http://schemas.openxmlformats.org/presentationml/2006/main">
  <p:tag name="KSO_WM_DIAGRAM_VIRTUALLY_FRAME" val="{&quot;height&quot;:475.80748031496057,&quot;left&quot;:73,&quot;top&quot;:100.10133858267717,&quot;width&quot;:833.1496062992126}"/>
</p:tagLst>
</file>

<file path=ppt/tags/tag39.xml><?xml version="1.0" encoding="utf-8"?>
<p:tagLst xmlns:p="http://schemas.openxmlformats.org/presentationml/2006/main">
  <p:tag name="KSO_WM_DIAGRAM_VIRTUALLY_FRAME" val="{&quot;height&quot;:475.80748031496057,&quot;left&quot;:73,&quot;top&quot;:100.10133858267717,&quot;width&quot;:833.1496062992126}"/>
</p:tagLst>
</file>

<file path=ppt/tags/tag4.xml><?xml version="1.0" encoding="utf-8"?>
<p:tagLst xmlns:p="http://schemas.openxmlformats.org/presentationml/2006/main">
  <p:tag name="KSO_WM_DIAGRAM_VIRTUALLY_FRAME" val="{&quot;height&quot;:379.33590551181106,&quot;left&quot;:45,&quot;top&quot;:157.50007874015748,&quot;width&quot;:870.0001574803149}"/>
</p:tagLst>
</file>

<file path=ppt/tags/tag40.xml><?xml version="1.0" encoding="utf-8"?>
<p:tagLst xmlns:p="http://schemas.openxmlformats.org/presentationml/2006/main">
  <p:tag name="KSO_WM_DIAGRAM_VIRTUALLY_FRAME" val="{&quot;height&quot;:475.80748031496057,&quot;left&quot;:73,&quot;top&quot;:100.10133858267717,&quot;width&quot;:833.1496062992126}"/>
</p:tagLst>
</file>

<file path=ppt/tags/tag41.xml><?xml version="1.0" encoding="utf-8"?>
<p:tagLst xmlns:p="http://schemas.openxmlformats.org/presentationml/2006/main">
  <p:tag name="KSO_WM_DIAGRAM_VIRTUALLY_FRAME" val="{&quot;height&quot;:475.80748031496057,&quot;left&quot;:73,&quot;top&quot;:100.10133858267717,&quot;width&quot;:833.1496062992126}"/>
</p:tagLst>
</file>

<file path=ppt/tags/tag42.xml><?xml version="1.0" encoding="utf-8"?>
<p:tagLst xmlns:p="http://schemas.openxmlformats.org/presentationml/2006/main">
  <p:tag name="KSO_WM_DIAGRAM_VIRTUALLY_FRAME" val="{&quot;height&quot;:475.80748031496057,&quot;left&quot;:73,&quot;top&quot;:100.10133858267717,&quot;width&quot;:833.1496062992126}"/>
</p:tagLst>
</file>

<file path=ppt/tags/tag43.xml><?xml version="1.0" encoding="utf-8"?>
<p:tagLst xmlns:p="http://schemas.openxmlformats.org/presentationml/2006/main">
  <p:tag name="KSO_WM_DIAGRAM_VIRTUALLY_FRAME" val="{&quot;height&quot;:475.80748031496057,&quot;left&quot;:73,&quot;top&quot;:100.10133858267717,&quot;width&quot;:833.1496062992126}"/>
</p:tagLst>
</file>

<file path=ppt/tags/tag44.xml><?xml version="1.0" encoding="utf-8"?>
<p:tagLst xmlns:p="http://schemas.openxmlformats.org/presentationml/2006/main">
  <p:tag name="KSO_WM_DIAGRAM_VIRTUALLY_FRAME" val="{&quot;height&quot;:475.80748031496057,&quot;left&quot;:73,&quot;top&quot;:100.10133858267717,&quot;width&quot;:833.1496062992126}"/>
</p:tagLst>
</file>

<file path=ppt/tags/tag45.xml><?xml version="1.0" encoding="utf-8"?>
<p:tagLst xmlns:p="http://schemas.openxmlformats.org/presentationml/2006/main">
  <p:tag name="KSO_WM_DIAGRAM_VIRTUALLY_FRAME" val="{&quot;height&quot;:475.80748031496057,&quot;left&quot;:73,&quot;top&quot;:100.10133858267717,&quot;width&quot;:833.1496062992126}"/>
</p:tagLst>
</file>

<file path=ppt/tags/tag46.xml><?xml version="1.0" encoding="utf-8"?>
<p:tagLst xmlns:p="http://schemas.openxmlformats.org/presentationml/2006/main">
  <p:tag name="KSO_WM_DIAGRAM_VIRTUALLY_FRAME" val="{&quot;height&quot;:475.80748031496057,&quot;left&quot;:73,&quot;top&quot;:100.10133858267717,&quot;width&quot;:833.1496062992126}"/>
</p:tagLst>
</file>

<file path=ppt/tags/tag47.xml><?xml version="1.0" encoding="utf-8"?>
<p:tagLst xmlns:p="http://schemas.openxmlformats.org/presentationml/2006/main">
  <p:tag name="KSO_WM_DIAGRAM_VIRTUALLY_FRAME" val="{&quot;height&quot;:475.80748031496057,&quot;left&quot;:73,&quot;top&quot;:100.10133858267717,&quot;width&quot;:833.1496062992126}"/>
</p:tagLst>
</file>

<file path=ppt/tags/tag48.xml><?xml version="1.0" encoding="utf-8"?>
<p:tagLst xmlns:p="http://schemas.openxmlformats.org/presentationml/2006/main">
  <p:tag name="KSO_WM_DIAGRAM_VIRTUALLY_FRAME" val="{&quot;height&quot;:475.80748031496057,&quot;left&quot;:73,&quot;top&quot;:100.10133858267717,&quot;width&quot;:833.1496062992126}"/>
</p:tagLst>
</file>

<file path=ppt/tags/tag49.xml><?xml version="1.0" encoding="utf-8"?>
<p:tagLst xmlns:p="http://schemas.openxmlformats.org/presentationml/2006/main">
  <p:tag name="KSO_WM_DIAGRAM_VIRTUALLY_FRAME" val="{&quot;height&quot;:475.80748031496057,&quot;left&quot;:73,&quot;top&quot;:100.10133858267717,&quot;width&quot;:833.1496062992126}"/>
</p:tagLst>
</file>

<file path=ppt/tags/tag5.xml><?xml version="1.0" encoding="utf-8"?>
<p:tagLst xmlns:p="http://schemas.openxmlformats.org/presentationml/2006/main">
  <p:tag name="KSO_WM_DIAGRAM_VIRTUALLY_FRAME" val="{&quot;height&quot;:379.33590551181106,&quot;left&quot;:45,&quot;top&quot;:157.50007874015748,&quot;width&quot;:870.0001574803149}"/>
</p:tagLst>
</file>

<file path=ppt/tags/tag50.xml><?xml version="1.0" encoding="utf-8"?>
<p:tagLst xmlns:p="http://schemas.openxmlformats.org/presentationml/2006/main">
  <p:tag name="KSO_WM_DIAGRAM_VIRTUALLY_FRAME" val="{&quot;height&quot;:475.80748031496057,&quot;left&quot;:73,&quot;top&quot;:100.10133858267717,&quot;width&quot;:833.1496062992126}"/>
</p:tagLst>
</file>

<file path=ppt/tags/tag51.xml><?xml version="1.0" encoding="utf-8"?>
<p:tagLst xmlns:p="http://schemas.openxmlformats.org/presentationml/2006/main">
  <p:tag name="KSO_WM_DIAGRAM_VIRTUALLY_FRAME" val="{&quot;height&quot;:475.80748031496057,&quot;left&quot;:73,&quot;top&quot;:100.10133858267717,&quot;width&quot;:833.1496062992126}"/>
</p:tagLst>
</file>

<file path=ppt/tags/tag52.xml><?xml version="1.0" encoding="utf-8"?>
<p:tagLst xmlns:p="http://schemas.openxmlformats.org/presentationml/2006/main">
  <p:tag name="KSO_WM_DIAGRAM_VIRTUALLY_FRAME" val="{&quot;height&quot;:475.80748031496057,&quot;left&quot;:73,&quot;top&quot;:100.10133858267717,&quot;width&quot;:833.1496062992126}"/>
</p:tagLst>
</file>

<file path=ppt/tags/tag53.xml><?xml version="1.0" encoding="utf-8"?>
<p:tagLst xmlns:p="http://schemas.openxmlformats.org/presentationml/2006/main">
  <p:tag name="KSO_WM_DIAGRAM_VIRTUALLY_FRAME" val="{&quot;height&quot;:475.80748031496057,&quot;left&quot;:73,&quot;top&quot;:100.10133858267717,&quot;width&quot;:833.1496062992126}"/>
</p:tagLst>
</file>

<file path=ppt/tags/tag54.xml><?xml version="1.0" encoding="utf-8"?>
<p:tagLst xmlns:p="http://schemas.openxmlformats.org/presentationml/2006/main">
  <p:tag name="KSO_WM_DIAGRAM_VIRTUALLY_FRAME" val="{&quot;height&quot;:475.80748031496057,&quot;left&quot;:73,&quot;top&quot;:100.10133858267717,&quot;width&quot;:833.1496062992126}"/>
</p:tagLst>
</file>

<file path=ppt/tags/tag55.xml><?xml version="1.0" encoding="utf-8"?>
<p:tagLst xmlns:p="http://schemas.openxmlformats.org/presentationml/2006/main">
  <p:tag name="ISPRING_ULTRA_SCORM_COURSE_ID" val="76911CB8-0FF1-4403-B446-35EEB9DD7CA9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AQlGkk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AEJRpJzRbB6igDAACGDAAAJwAAAHVuaXZlcnNhbC9mbGFzaF9wdWJsaXNoaW5nX3NldHRpbmdzLnhtbNVX3W7aMBS+5yksT70soR1dOxSopgIaaguosK29qkxsiFXHzmIbSq/2NHuwPcmOY6Cgdl36g7QhIeLz853/ExMe3yYCTVmmuZJ1vFeuYMRkpCiXkzr+MmzvHmGkDZGUCCVZHUuF0XGjFKZ2JLiOB8wYENUIYKSupaaOY2PSWhDMZrMy12nmuEpYA/i6HKkkSDOmmTQsC1JB5vBj5inTeIFQAAC+iZILtUaphFDokc4VtYIhTsFzyV1QRLQF0TEOvNiIRDeTTFlJT5RQGcomozp+V8k/SxkP1eQJky4nugFERzY1Qil3XhAx4HcMxYxPYnD3sIrRjFMT1/F+1aGAdPAQJcf2oROHcqIgB9Is4BNmCCWG+KO3Z9it0UuCJ9G5JAmPhsBBLv46bg6vP1/1Wxdnne7p9bDXOxt2+t6JXCfYxAmDTUMhOKRsFrGVnZAYQ6IY/AadMRGahcE6aSk2VnLDOXdGIyUg97kWtFEyYrRLErZWjcENl22Q3MNoDIGIeR1/yjgRGHFDBI9WytqOtOEmr3p7XRIBFrQnQ+cDfG/eZyeKSabZultLjnY5jxrflBUUzZVFgt8wZBSC+G0CTzFD68VB40wlORXaxyAtOFiccjZj9DjP6QLwT4auwERiQRN6NRXMeAvfLb9DIzZWGeAyMoXOBjrXHr/8LOCUaH0PSpY+7gzOOs3WdafbbF3uuAAJnRIZPRMcCs6S1GwFn8yRVGapB+mIiNUsLwrlNOcVia388jJonljhy/zWxViD3mJJtmPlOYX5qweFzcZkmg+iG64cGkaQQ0k8JjAiWBdcWlYUMCISKSnmiESw1rQb6ylXVgPFD7CH1i/30OsjLvPTBFYbWMwoywpBVvb231cPPhwefayVg18/fu4+qbRY+H1BnDm/8U+eXPmrtf9wG4aB29KPL22T2X9zZ/cvWl+L5LXbuhwWKmlrUAiuV0Sqd1pE6sK/ZPprL5hCLsBSmvghg7UkeMINo2/ZYi9ok1e9232PbadNthjza0bjvwnZn1bXxI17YRg8enF1nIRLnkAi3Epc3XYbB9UK3DQfZZVKgLb536FR+g1QSwMEFAACAAgABCUaSSVTHtKxAgAAVwoAACEAAAB1bml2ZXJzYWwvZmxhc2hfc2tpbl9zZXR0aW5ncy54bWyVVttO4zAQfecrqu47Ya+wkqkEpUhI7IIA8e4k08SqY0e2U7Z/v57EwXbbkNARUj1zzng8t0L0honFyWxGMsmlegZjmCg0anrdjOWX87QxRorTTAoDwpwKqSrK54svNxcoJGmRYyy5BWU5t+1nhLOmGfhrvt+iTKG4O36eowwRMlnVVOzuZSFPU5ptCiUbkY+GVu5qUJyJjUWe/T5frgYv4EybOwNVFNPqAmUapVagNWBIv1YooyxOU+D9TWftZyLHX/Xx6/doW6aZaWlXX1GGaDUtIE7yx9HZwljvnyYY+GewUb6hDEI53YH6lHNZN/VneqRWssCExpyPi/jO4ZLmdvxwrs5QRgn4ILxotAouPT9uUAKQ+xrOPcFxVZI/Yl73FgIWPeWwMKoBkvSnzqZL+fbQGDsfsFhTri0gVHnQow36kTY6gnmlBz7BGxN5iHIaD3mVvKlg2UXswjrUe/xyed0ui9Dpuy4IUcHWKb3PQOmRf21iD5CB0iOfOcvhQfDdYQT7po7UV/maunoGBXDkqALWDILaY+5C6U+9Fa+6x+HVQaxO0WMqmcNCYzwvrAKsHElaXRdTchAUEXTLCmqYFH8Ql+7a12iS7Blctx3vLWKY4XCs5doY7aIO89WeT0YTQrofBv+47jwzdo9fzqkxNCsr+8Ok5zPHu5y3fubJcQquSosHdSfWciqpomoD6kVKPvkeIQ1MBstuwIbgJAmyQJLjeSbOybECiKZKQa1s3Rj0jRPrOlzJipLbP/PK4A3ymDBg7JimtO4EZe99GShcEwBVWdl3bXfoLFXDDeOwhX76A0X74KGXEW27dKjhrsw9rE3Yck4zqSfdsvCtEi26yHCE8GrjkvHaCQ0T2t7QVLcviya/X8Tec7Sa+32GrReusvbsOilybO2HGbRK/IfyP1BLAwQUAAIACAAEJRpJLE+2i/0CAACXCwAAJgAAAHVuaXZlcnNhbC9odG1sX3B1Ymxpc2hpbmdfc2V0dGluZ3MueG1szZbdUhoxFIDveYpMOl7KqrXVMrs4HcHRqRVGaKtXTtgENmM22eYHxKs+TR+sT9KTDSCMlq6OdMoMAznJ+c5fcpL46C4XaMy04UomeLe+gxGTqaJcjhL8pX+yfYiRsURSIpRkCZYKo6NmLS7cQHCT9Zi1sNQgwEjTKGyCM2uLRhRNJpM6N4X2s0o4C3xTT1UeFZoZJi3TUSHIFH7stGAGzwgVAPDNlZypNWs1hOJA+qyoEwxxCp5L7oMi4tTmAkdh1YCktyOtnKTHSiiN9GiQ4Dc75We+JpBaPGfSp8Q0QejFtkEo5d4JInr8nqGM8VEG3h7sYzTh1GYJ3tv3FFgdPaaU7BA58ZRjBSmQdobPmSWUWBKGwZ5ld9bMBUFEp5LkPO3DDPLhJ7jVvzm97rYvz88uPt30O53z/lk3OFHqRKucOFo1FINDyumULezExFqSZuA36AyJMCyOlkXzZUMlV5zzYzRQAlJfamE0BE/FNMEfNScCI26J4Oli1hI9YvaEC4jB6+7Wh9LiB2CIN82INmzZ0HzG+CymzW/KCYqmyiHBbxmyCkFELod/GUPL6UZDrfJSKoixyAhOGRpzNmH0qMzSDPgnQ9dgInegCZuvEMwGC98dv0cDNlQauIyMYauCnJvArz8LXBBjHqBk7uNW7/ys1b45u2i1r7Z8gISOiUyfCYcSsrywG+GTKZLKzvUgHSlxhpVFoZyWc1Viq7+8DIbnToQyv3YxltAbLMlmrDynMH/1oLLZjIzLg+gPV4mGI8ihJIEJEykcdy4dqwpMiURKiikiKTQq44/1mCtnQBIOcECbl3sY9BGX5WgENwdY1JTpSsid3b23++/eHxx+aNSjXz9+bq9VmrXwriDeXOjhx2ub+KKRP+6GceR759Nt2Gr3r7pw97L9tUqmLtpX/UpFavcq4TpVVnU+VVl1Ga6N7tKVUckFaDOjcGyg0Qiec8voa26aFxR+/f0btsUrFX6DUazdvv9vEGG0eG6tvK/i6MkHYA3kq4/pZu03UEsDBBQAAgAIAAQlGknHREcDgQEAAAMGAAAfAAAAdW5pdmVyc2FsL2h0bWxfc2tpbl9zZXR0aW5ncy5qc42UTW/CMAyG7/yKqrtOiH2y7TYNkCZxmLTdph3SYkpFmkRJ2tEh/vvqUqBJ3Y34Ql49vI6dOttBUK0wDoOnYFv/rvdv7r7WADWrc7h0dd6jZ6iHhqcL+Egz4KmA0EMKRJaMGzjquxNCOYeido3Kd/Q1LcNQHs1aoqJETfgaCiwI8JvQNtSff9zimsL2RbVaHeXWSjGMpbAg7FBInbGaCS8mDxjtGj1YFqD36KxeBLpkMTimNzOMPvLkeDfGaHOxzBQT5VwmchixeJ1omYtFX/5VqUBXl77eA6PH8cvUseOpsa8WMj/x9AGjn1QajIEm7/0Ug4Q5i4C3fEf1+gN1jLsFeXSRmtQe6OcrjDatWAKdLnWPUDW08jqXs7CxzS1eYzgEZyXoc6ykytUZF6i0TLAjHbTb8yPKJVukImk+3xEGyeFh0bave6dCbycYoTNC0huhFTGSWd/bQc29p9mD5mQ1XtY5NfScEqm8ktBU7xvUfUas/4zg/jP4+u8svt1g9wtQSwMEFAACAAgABCUaST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BCUaSZQTsyJpAAAAbgAAABwAAAB1bml2ZXJzYWwvbG9jYWxfc2V0dGluZ3MueG1sDcwxDoMwDEDRnVNY3int1oHAxlaW0gNYxEWRHBuRgOD2ZPvD02/7MwocvKVg6vD1eCKwzuaDLg5/01C/EVIm9SSm7FANoe+qVmwm+XLOBSZYhS7eJo4lMo8Uixx2EajhU17/wB6brroBUEsDBBQAAgAIAESUV0cjtE77+wIAALAIAAAUAAAAdW5pdmVyc2FsL3BsYXllci54bWytVd9P2zAQfi7S/ofI79gtHQOqBMSQ0B7GhNSx7a0yiZt4TeLMdgjlr9/Zzu+lbEh7aJWc7/vufPfdxb96zlLviUnFRR6gBZ4jj+WhiHgeB+jh6+3xObq6fHfkFyndM+nxKEBlzg2ApsiLmAolLzSA76lOAtQzYGBGXiG5kFzvgfsUuNtIJ0v07mgGLrkKUKJ1sSKkqirMFSDyWIm0NCQKhyIjhWSK5ZpJ4tJAXoNd6b+j4ZeJnOh9wVQPWei3B65JWo5nxQck1RILGZOT+XxBftx9XocJy+gxz5WmeciQB5Wc2VI+0nB3J6IyZcrYZr5Lcs20NklY28zXK744zz0lwwA5h03GlKIxUzjNY0QclkyA/W1KVVLzqAGt4VU7XvNav4153zRutnOkcy7Kx5SrBI76kM46CfTJMKqf2etaBT00Cro1TMiT7FfJJYvs67dWjPMFcgFbxdk8sapCOICnWxpqIfc3AAMV1R3EbdOwaxq2oJYDt9HXHQVqbrtlVJeSNaWa+U88YuILlZIaWVxqWTKfjIw1lgzBPnFXrpvUNcRPdJae/kNvjN+oNT/Va52xgP/RmE9A1NaE5xF7vuXgo1kGNdUMim1sWBcpNjG7nFT5mPV0PTC5HOumwEU8TWXMYAwjqinp7OQQlEmqwCUs5QjbOzgITnicpPDTkwzj04M0GZW7SYbewUFwKsLdBLQ1t2Uk4zqOxNQqyCcT68QPS6VFxl+sPAd7Rq+sDl8buebouuDtwdn8j1EcxGgGc4smVpd56u2r5vDezKlWnc+mcJaBWmEemC4L59XMQlmMfCK2pWWqb/o5NfuwBx3lPDUd01zfQe+iWvMX5lU8Ml+6xdLUJGFGMwH6cL7sMUA/YbsMwlvToYhbkTd1wJjYN/dvK9ps+bp1ruuHOuxDDZ84qxzGzdRHUEcsRZlHox7iovuIqBR22rVk1EvZFm60OAGRiiJA7+GhvvPF6UV35bPFRYO1ed27wC6XN6z0OuFOQaTWdXsRv94N8PgbUEsDBBQAAgAIAAQlGkk129mtaAEAAPMCAAApAAAAdW5pdmVyc2FsL3NraW5fY3VzdG9taXphdGlvbl9zZXR0aW5ncy54bWyNUttqGzEQfc9XiPyAJY1uC1uDrsWQh0IT8rz1qmGJoy0rhYSij682rXHcurSap5lz5gwzOn1+nJJ9zmV+mr4PZZrT51jKlB7y9gqhfj8f5uXTEnMseXOq3E9pnF926eu81lo1lyGNwzLaFc1bjMLbQ0pq5VTLmGEUSeapV8h5bhvWgevANsxRYvvNbxI/dZe4j6lcVu03Z+ifDbuU41J2aYyvWzhnv4fON/i4DOPUeHkr2Br1OLU6tgZihEvuK9UAIJDljjhcpeykJshjxjFUoyhQQIRz0olKJOXQstCJpsJ8JxCTjFFXqaetG2ltHLVVQkeIbtO86mwNwUiMESEEmKtcQDAYNTY0DQ1qPSA4MCCqNpooQMEGE1j1zgvLkaJeYFyZMYDx6bin7d6f61T973WO5/yH4MUvuIiu3tpcMFe/f16WRr6NT98OQ4noy5DjbvxwHe5ubq5/efLNv0fGatS28V99/QNQSwMEFAACAAgABSUaSQj37reyCAAAYh0AABcAAAB1bml2ZXJzYWwvdW5pdmVyc2FsLnBuZ+2Z+VdTZxrHg1Jr3cCxgxs1rUTsnClwrI0QIWGQzZwWqVuRSBKtSzpGlhAiBLK41FoLEoVx2MlQj4JQEx2qARIIPVNZqt6MBbliIGEJXCAnhHBJQva5CfW3+RNyz7k3ue/nPe/z3O/7LD+81788kLh21ZZVKBRqLXF/3CEUypeIQi3PXLkCGflI8u0U8uPDPJS4DyUCAqeRF19aTFIMCvVIsNp+8h3k/b2s/alMFGrdf9y3T3dmw2kUKtBMjIs5kkfRDdc170gZFZ1s3O65/IP813/vvo59FrD+6o6AxLqXxx5GrLoRv6FwPLmiAOxPn+2oV+FpwRWjzn/LoSN41lmVql2aothFTzITotls2Dicq263T1ZlUngOIyi2a3ZG+yBO5G0CK7tTXRHaDyVUVyrGYlJmMmnI+MVE1kCsSJxSiOE7YSF8FRlCCWZ/KpSRMBaz3FUT5h44ZjjH1URdObzVvdJXMhKabRiLz/D1EP5AYn4Q8q+zvMg9lf7pMuT5U+9K5Pkw2AMqvcALvMALvMALvMALvMALvMALvMALvMALvMALvMAL/g+Y8ycsjlwpC6PI8iwWSCi3W7Vi/s+ABR1tG1RQbtzvIgF0BQF0GlXRAZBdIZ9QFrlCzviiUBfR7QKCdWqijMqr2DCLbhZ3WGdevT73XALQAboWz3sOyKerilwFPYskSVOWfuyaTtbNP4lF7F/8CM1bHI0NvZnGc8JCqCWzBuzvEIzYlbX88S1mv5sGEXOZnvnnGZm5YBMGcTEW4HfyDU834vQcDNZ0/LEiCOfq0i+eLSzK5ZoGaeyv9b/jEj7YisxU/co+VDdZJbjXxWsysT+D1G1dTvwZmVZu+KTvjym1TELTj5OVgoYuvnsKbe3oBzwCsUs6863q2t49yAQZwF4YuxV9TXO/bYXknDAxZ5v0voHvt1nfWMpGz7x2S7ZXYI+5e1f0y4M30MEaKjMNHAk5I2s6oOE2nFqO6IoX8qx/B8LQqeRrbmdtmtLk+b2yq0W5r4hRkB9/MdbEd2ipgwKPuX+YHVXHXPWNdAbizmn9SPjkWWSpsVqqfWxjmMskkQ+T1zzaj+xdp3Quljestwgc9Ty4Sm2n2cL4lmcumlLPd9nK5E6jmOqcSZHnm7jFaqdJ4mILYEjJLYYpNKXFmaNkzpCGGrm1TGCiyPCEDOV1MZw85KYAJqYDEGaKxxkq80IzJUuqOKyGSGm8Eaj0NOLIv6p9HLDQxXnsP5+zS2OVxv8J8ZnXAKe+jxVzDoMy43163cjzTLrNUCa3TwyaceF+1Tow0PKJf5otEHFMTTXSfcbS+40tR21R0F698uoPzVkMpWjr9t8GeQE3AaGiXGyofae0T6RlIKahPAirBv0WOSWIWr+EYR8+6wOHeWGs84jVFqOhGw1Vz6dXt05jGdHAWE+6NICYsXOWFjOOdi12N/FCMqK4wnrnQn10e/4LHXkLTd0H7OvV0dVHyKXITjABSyCNkyKV7M9ODwMJtCFanYaEyW/blENWg2Spftx+vh/LTkBiobNsd0OBSGds73/kg0KNDEgX0/fQMqw5l3nDwwxnWiGm220wxUGKaDC3sobJDOmH2SE9/aciMn8U9SJRgYM4oWC5XLG9l0Hu1hqTxaOGjgAioEggl9IQVddxcFfaoDcU9eeekMx4xZlPr2mdrngu7LUyQnjVkWjApCTaKzToZCqzPbmVvKllltBKUGhIcXnWlUBVIz0bCRYAJ9w9wMygcSBAUFCIScaTp1oCvitWRh7OaBfHl9wR9e7+VHX03fa05WGgyUrxhG5W02RpprZSQmBxp6aw1+UBEcXNeVkEgcb08laTsNf5QCmNEz29DTvy+yejirPT+cdZSRmvCAoclAPYtpg3Q+3xJUrGNlqaRM+ylb8Y5El1X9/S9JoPda9A8vo4lWc5A/xF3VVRpVIRs0N800REOyux5/GJuZyYkZ+hYKsE/U0+/hy8EN4pu9EWjKQXNFQ8bg28DZthR9seUJ1p/ivt0oRslnSizRH1z2csrtq4vdcy2ECfL0IC4lIY7UtzFHdY99ZetGM6mXnAsgcYWmBtWKhH9sVY/rxPnQEHb3AoIw/N4i/P35up9MR9JCJMTLEkFYPL/W+aniWNyMGfy2FTCzEQ7a1SoeBvbyYuKI3mesdXS7XCaocVTIrl3tL6JEzrtts40dUrMJQ/NDldQM29GZisT2AfZ+GXNGIVAKB4Fl8bWjJUbMgOiAGMOHCsZRuxrYsbUC4yE1TdyMdUNGgNK9zm5NCaBRKjUWe2HvR8Tb2nEFO5xqNAiPrXimp5xqOxL6wKeq1zReXu6WgHKQrH74AuyJu/yUJyatTWqGV4okBcD45HXWBaWRt7Bnk3Ru/DlcwkQCgkUJjtCl1QAmh01K1OKIObs3jBM/myS4iO78mAViy05smTVIw7vMmLi+MCZoZlylMitg3vFHJKwLG17pI28rakIf2hxzIR1KTNcpcpIdeUSrkmQSr13uvmuuK1iFZi+OlGqiYQPvgK6071Rlh5ntd5ak8ZYu66zM+TwHk1ftH2uXe5hF5BEvkKkpB3rFN3BPNbZHeLch3hvNfArqXyWg1XvI8FOXFYp7t8Whf6kpl2dWyXFIDxrH363yPzvnM3kZOuG61al6+nIdxhd9NXbtbnqyWhNWZC95LPVZ7dU1k+BmhZ/X80mTH7VrCFf7FIzKqF2ejo8xBe/XJ3HGK0qGBBsZNdGvnxNktxpTmnND4BGVx8Gela7/p+9Y7Mtr/NNayOp32hnw4uXOqaKrDP3yWX6Q5v0o7zP9/sPrcbOO05sCtdjzxPJLkXuBiC6DbllgcVRHkg4MAvwls99GmT8Za+wxYa7mnKeY8J8/N8Ptemk1iWeY4McwfiAbApvgQ2StWOUKq7ac81APk9RqPQPQgi5X4CpPJrIt12o35odjIGYpx68FmZa3Whfd2ZSJXELTiKGH8gTrTvxOX/AVBLAwQUAAIACAAFJRpJKwvAbUoAAABrAAAAGwAAAHVuaXZlcnNhbC91bml2ZXJzYWwucG5nLnhtbLOxr8jNUShLLSrOzM+zVTLUM1Cyt+PlsikoSi3LTC1XqACKGekZQICSQiUqtzwzpSQDKGRgbowQzEjNTM8osVWyMDCFC+oDzQQAUEsBAgAAFAACAAgABCUaSRUOrShkBAAABxEAAB0AAAAAAAAAAQAAAAAAAAAAAHVuaXZlcnNhbC9jb21tb25fbWVzc2FnZXMubG5nUEsBAgAAFAACAAgABCUaSc0WweooAwAAhgwAACcAAAAAAAAAAQAAAAAAnwQAAHVuaXZlcnNhbC9mbGFzaF9wdWJsaXNoaW5nX3NldHRpbmdzLnhtbFBLAQIAABQAAgAIAAQlGkklUx7SsQIAAFcKAAAhAAAAAAAAAAEAAAAAAAwIAAB1bml2ZXJzYWwvZmxhc2hfc2tpbl9zZXR0aW5ncy54bWxQSwECAAAUAAIACAAEJRpJLE+2i/0CAACXCwAAJgAAAAAAAAABAAAAAAD8CgAAdW5pdmVyc2FsL2h0bWxfcHVibGlzaGluZ19zZXR0aW5ncy54bWxQSwECAAAUAAIACAAEJRpJx0RHA4EBAAADBgAAHwAAAAAAAAABAAAAAAA9DgAAdW5pdmVyc2FsL2h0bWxfc2tpbl9zZXR0aW5ncy5qc1BLAQIAABQAAgAIAAQlGkk9PC/RwQAAAOUBAAAaAAAAAAAAAAEAAAAAAPsPAAB1bml2ZXJzYWwvaTE4bl9wcmVzZXRzLnhtbFBLAQIAABQAAgAIAAQlGkmUE7MiaQAAAG4AAAAcAAAAAAAAAAEAAAAAAPQQAAB1bml2ZXJzYWwvbG9jYWxfc2V0dGluZ3MueG1sUEsBAgAAFAACAAgARJRXRyO0Tvv7AgAAsAgAABQAAAAAAAAAAQAAAAAAlxEAAHVuaXZlcnNhbC9wbGF5ZXIueG1sUEsBAgAAFAACAAgABCUaSTXb2a1oAQAA8wIAACkAAAAAAAAAAQAAAAAAxBQAAHVuaXZlcnNhbC9za2luX2N1c3RvbWl6YXRpb25fc2V0dGluZ3MueG1sUEsBAgAAFAACAAgABSUaSQj37reyCAAAYh0AABcAAAAAAAAAAAAAAAAAcxYAAHVuaXZlcnNhbC91bml2ZXJzYWwucG5nUEsBAgAAFAACAAgABSUaSSsLwG1KAAAAawAAABsAAAAAAAAAAQAAAAAAWh8AAHVuaXZlcnNhbC91bml2ZXJzYWwucG5nLnhtbFBLBQYAAAAACwALAEkDAADdHwAAAAA="/>
  <p:tag name="ISPRING_PRESENTATION_TITLE" val="新建 Microsoft PowerPoint 演示文稿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6.xml><?xml version="1.0" encoding="utf-8"?>
<p:tagLst xmlns:p="http://schemas.openxmlformats.org/presentationml/2006/main">
  <p:tag name="KSO_WM_DIAGRAM_VIRTUALLY_FRAME" val="{&quot;height&quot;:379.33590551181106,&quot;left&quot;:45,&quot;top&quot;:157.50007874015748,&quot;width&quot;:870.0001574803149}"/>
</p:tagLst>
</file>

<file path=ppt/tags/tag7.xml><?xml version="1.0" encoding="utf-8"?>
<p:tagLst xmlns:p="http://schemas.openxmlformats.org/presentationml/2006/main">
  <p:tag name="KSO_WM_DIAGRAM_VIRTUALLY_FRAME" val="{&quot;height&quot;:379.33590551181106,&quot;left&quot;:45,&quot;top&quot;:157.50007874015748,&quot;width&quot;:870.0001574803149}"/>
</p:tagLst>
</file>

<file path=ppt/tags/tag8.xml><?xml version="1.0" encoding="utf-8"?>
<p:tagLst xmlns:p="http://schemas.openxmlformats.org/presentationml/2006/main">
  <p:tag name="KSO_WM_DIAGRAM_VIRTUALLY_FRAME" val="{&quot;height&quot;:379.33590551181106,&quot;left&quot;:45,&quot;top&quot;:157.50007874015748,&quot;width&quot;:870.0001574803149}"/>
</p:tagLst>
</file>

<file path=ppt/tags/tag9.xml><?xml version="1.0" encoding="utf-8"?>
<p:tagLst xmlns:p="http://schemas.openxmlformats.org/presentationml/2006/main">
  <p:tag name="KSO_WM_DIAGRAM_VIRTUALLY_FRAME" val="{&quot;height&quot;:379.33590551181106,&quot;left&quot;:45,&quot;top&quot;:157.50007874015748,&quot;width&quot;:870.0001574803149}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75F77"/>
      </a:accent1>
      <a:accent2>
        <a:srgbClr val="D74B4B"/>
      </a:accent2>
      <a:accent3>
        <a:srgbClr val="A7AA9D"/>
      </a:accent3>
      <a:accent4>
        <a:srgbClr val="2192BC"/>
      </a:accent4>
      <a:accent5>
        <a:srgbClr val="354B5E"/>
      </a:accent5>
      <a:accent6>
        <a:srgbClr val="BFBFBF"/>
      </a:accent6>
      <a:hlink>
        <a:srgbClr val="D74B4B"/>
      </a:hlink>
      <a:folHlink>
        <a:srgbClr val="869FB7"/>
      </a:folHlink>
    </a:clrScheme>
    <a:fontScheme name="Constantia 标宋">
      <a:majorFont>
        <a:latin typeface="Constantia"/>
        <a:ea typeface="微软简标宋"/>
        <a:cs typeface=""/>
      </a:majorFont>
      <a:minorFont>
        <a:latin typeface="Constantia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475F77"/>
    </a:accent1>
    <a:accent2>
      <a:srgbClr val="D74B4B"/>
    </a:accent2>
    <a:accent3>
      <a:srgbClr val="A7AA9D"/>
    </a:accent3>
    <a:accent4>
      <a:srgbClr val="2192BC"/>
    </a:accent4>
    <a:accent5>
      <a:srgbClr val="354B5E"/>
    </a:accent5>
    <a:accent6>
      <a:srgbClr val="BFBFBF"/>
    </a:accent6>
    <a:hlink>
      <a:srgbClr val="D74B4B"/>
    </a:hlink>
    <a:folHlink>
      <a:srgbClr val="869FB7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475F77"/>
    </a:accent1>
    <a:accent2>
      <a:srgbClr val="D74B4B"/>
    </a:accent2>
    <a:accent3>
      <a:srgbClr val="A7AA9D"/>
    </a:accent3>
    <a:accent4>
      <a:srgbClr val="2192BC"/>
    </a:accent4>
    <a:accent5>
      <a:srgbClr val="354B5E"/>
    </a:accent5>
    <a:accent6>
      <a:srgbClr val="BFBFBF"/>
    </a:accent6>
    <a:hlink>
      <a:srgbClr val="D74B4B"/>
    </a:hlink>
    <a:folHlink>
      <a:srgbClr val="869FB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5157</Words>
  <Application>WPS 演示</Application>
  <PresentationFormat>宽屏</PresentationFormat>
  <Paragraphs>360</Paragraphs>
  <Slides>9</Slides>
  <Notes>18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32" baseType="lpstr">
      <vt:lpstr>Arial</vt:lpstr>
      <vt:lpstr>宋体</vt:lpstr>
      <vt:lpstr>Wingdings</vt:lpstr>
      <vt:lpstr>Noto Sans</vt:lpstr>
      <vt:lpstr>Noto Sans SC</vt:lpstr>
      <vt:lpstr>Noto Sans</vt:lpstr>
      <vt:lpstr>Noto Sans</vt:lpstr>
      <vt:lpstr>方正黑体简体</vt:lpstr>
      <vt:lpstr>Arial</vt:lpstr>
      <vt:lpstr>微软雅黑</vt:lpstr>
      <vt:lpstr>思源黑体 Medium</vt:lpstr>
      <vt:lpstr>黑体</vt:lpstr>
      <vt:lpstr>DM Sans Semi Bold</vt:lpstr>
      <vt:lpstr>DM Sans Semi Bold</vt:lpstr>
      <vt:lpstr>DM Sans Semi Bold</vt:lpstr>
      <vt:lpstr>Segoe Print</vt:lpstr>
      <vt:lpstr>Inter Medium</vt:lpstr>
      <vt:lpstr>Arial Unicode MS</vt:lpstr>
      <vt:lpstr>微软简标宋</vt:lpstr>
      <vt:lpstr>Constantia</vt:lpstr>
      <vt:lpstr>Calibri</vt:lpstr>
      <vt:lpstr>MingLiU-ExtB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kan</dc:creator>
  <dc:description>http://www.ypppt.com/</dc:description>
  <cp:lastModifiedBy>拾贰</cp:lastModifiedBy>
  <cp:revision>158</cp:revision>
  <dcterms:created xsi:type="dcterms:W3CDTF">2016-09-05T14:08:00Z</dcterms:created>
  <dcterms:modified xsi:type="dcterms:W3CDTF">2025-10-14T03:15:08Z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6DD3CA4DD50941E9BB0404785C41E4E2_13</vt:lpwstr>
  </property>
  <property fmtid="{D5CDD505-2E9C-101B-9397-08002B2CF9AE}" pid="3" name="KSOProductBuildVer">
    <vt:lpwstr>2052-12.1.0.22529</vt:lpwstr>
  </property>
</Properties>
</file>